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1"/>
  </p:notesMasterIdLst>
  <p:sldIdLst>
    <p:sldId id="390" r:id="rId5"/>
    <p:sldId id="391" r:id="rId6"/>
    <p:sldId id="393" r:id="rId7"/>
    <p:sldId id="394" r:id="rId8"/>
    <p:sldId id="395" r:id="rId9"/>
    <p:sldId id="39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DDE"/>
    <a:srgbClr val="E47452"/>
    <a:srgbClr val="359BC0"/>
    <a:srgbClr val="55C6B4"/>
    <a:srgbClr val="CF4922"/>
    <a:srgbClr val="0F79BE"/>
    <a:srgbClr val="BBBDBF"/>
    <a:srgbClr val="C4E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3C166-EA16-4D25-A796-B2D1DA073E92}" v="26" dt="2021-05-28T13:52:38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0" autoAdjust="0"/>
    <p:restoredTop sz="96357" autoAdjust="0"/>
  </p:normalViewPr>
  <p:slideViewPr>
    <p:cSldViewPr snapToGrid="0">
      <p:cViewPr varScale="1">
        <p:scale>
          <a:sx n="146" d="100"/>
          <a:sy n="146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iaferri, Diego" userId="fb15263d-0062-49be-8af0-0ba6b1e1c76c" providerId="ADAL" clId="{C6D3C166-EA16-4D25-A796-B2D1DA073E92}"/>
    <pc:docChg chg="undo custSel addSld delSld modSld sldOrd">
      <pc:chgData name="Bruciaferri, Diego" userId="fb15263d-0062-49be-8af0-0ba6b1e1c76c" providerId="ADAL" clId="{C6D3C166-EA16-4D25-A796-B2D1DA073E92}" dt="2021-05-28T13:57:43.722" v="4724" actId="1076"/>
      <pc:docMkLst>
        <pc:docMk/>
      </pc:docMkLst>
      <pc:sldChg chg="del">
        <pc:chgData name="Bruciaferri, Diego" userId="fb15263d-0062-49be-8af0-0ba6b1e1c76c" providerId="ADAL" clId="{C6D3C166-EA16-4D25-A796-B2D1DA073E92}" dt="2021-05-28T09:59:19.606" v="194" actId="47"/>
        <pc:sldMkLst>
          <pc:docMk/>
          <pc:sldMk cId="3228087582" sldId="357"/>
        </pc:sldMkLst>
      </pc:sldChg>
      <pc:sldChg chg="addSp delSp modSp mod modNotesTx">
        <pc:chgData name="Bruciaferri, Diego" userId="fb15263d-0062-49be-8af0-0ba6b1e1c76c" providerId="ADAL" clId="{C6D3C166-EA16-4D25-A796-B2D1DA073E92}" dt="2021-05-28T13:08:04.829" v="4481" actId="20577"/>
        <pc:sldMkLst>
          <pc:docMk/>
          <pc:sldMk cId="2126345109" sldId="390"/>
        </pc:sldMkLst>
        <pc:spChg chg="del">
          <ac:chgData name="Bruciaferri, Diego" userId="fb15263d-0062-49be-8af0-0ba6b1e1c76c" providerId="ADAL" clId="{C6D3C166-EA16-4D25-A796-B2D1DA073E92}" dt="2021-05-28T09:58:57.208" v="190" actId="478"/>
          <ac:spMkLst>
            <pc:docMk/>
            <pc:sldMk cId="2126345109" sldId="390"/>
            <ac:spMk id="4" creationId="{0414F6F4-9912-49D0-8BFD-4DDDB93E4247}"/>
          </ac:spMkLst>
        </pc:spChg>
        <pc:spChg chg="add del mod">
          <ac:chgData name="Bruciaferri, Diego" userId="fb15263d-0062-49be-8af0-0ba6b1e1c76c" providerId="ADAL" clId="{C6D3C166-EA16-4D25-A796-B2D1DA073E92}" dt="2021-05-28T12:12:56.082" v="3815" actId="478"/>
          <ac:spMkLst>
            <pc:docMk/>
            <pc:sldMk cId="2126345109" sldId="390"/>
            <ac:spMk id="5" creationId="{DDC756FF-1553-4507-ADF3-A61B1BE13F70}"/>
          </ac:spMkLst>
        </pc:spChg>
        <pc:spChg chg="mod">
          <ac:chgData name="Bruciaferri, Diego" userId="fb15263d-0062-49be-8af0-0ba6b1e1c76c" providerId="ADAL" clId="{C6D3C166-EA16-4D25-A796-B2D1DA073E92}" dt="2021-05-28T09:59:12.378" v="193" actId="1076"/>
          <ac:spMkLst>
            <pc:docMk/>
            <pc:sldMk cId="2126345109" sldId="390"/>
            <ac:spMk id="6" creationId="{272C376F-605E-414D-B1DF-92F1FA0CE8F6}"/>
          </ac:spMkLst>
        </pc:spChg>
        <pc:spChg chg="del mod">
          <ac:chgData name="Bruciaferri, Diego" userId="fb15263d-0062-49be-8af0-0ba6b1e1c76c" providerId="ADAL" clId="{C6D3C166-EA16-4D25-A796-B2D1DA073E92}" dt="2021-05-28T12:12:53.020" v="3814" actId="478"/>
          <ac:spMkLst>
            <pc:docMk/>
            <pc:sldMk cId="2126345109" sldId="390"/>
            <ac:spMk id="7" creationId="{CC5267CB-EBA3-45CA-B85E-DEAE2654A55A}"/>
          </ac:spMkLst>
        </pc:spChg>
        <pc:picChg chg="del">
          <ac:chgData name="Bruciaferri, Diego" userId="fb15263d-0062-49be-8af0-0ba6b1e1c76c" providerId="ADAL" clId="{C6D3C166-EA16-4D25-A796-B2D1DA073E92}" dt="2021-05-28T09:58:50.761" v="187" actId="478"/>
          <ac:picMkLst>
            <pc:docMk/>
            <pc:sldMk cId="2126345109" sldId="390"/>
            <ac:picMk id="3" creationId="{8F61E5A1-5C89-4383-8B62-8D5B125B8859}"/>
          </ac:picMkLst>
        </pc:picChg>
        <pc:picChg chg="del">
          <ac:chgData name="Bruciaferri, Diego" userId="fb15263d-0062-49be-8af0-0ba6b1e1c76c" providerId="ADAL" clId="{C6D3C166-EA16-4D25-A796-B2D1DA073E92}" dt="2021-05-28T09:58:52.866" v="188" actId="478"/>
          <ac:picMkLst>
            <pc:docMk/>
            <pc:sldMk cId="2126345109" sldId="390"/>
            <ac:picMk id="8" creationId="{A47635AC-6F2B-4DB1-B61A-5B9A676DE830}"/>
          </ac:picMkLst>
        </pc:picChg>
        <pc:picChg chg="del">
          <ac:chgData name="Bruciaferri, Diego" userId="fb15263d-0062-49be-8af0-0ba6b1e1c76c" providerId="ADAL" clId="{C6D3C166-EA16-4D25-A796-B2D1DA073E92}" dt="2021-05-28T09:58:55.025" v="189" actId="478"/>
          <ac:picMkLst>
            <pc:docMk/>
            <pc:sldMk cId="2126345109" sldId="390"/>
            <ac:picMk id="9" creationId="{BD8DF6E0-67F1-4E96-985F-87D7114E394A}"/>
          </ac:picMkLst>
        </pc:picChg>
        <pc:picChg chg="del">
          <ac:chgData name="Bruciaferri, Diego" userId="fb15263d-0062-49be-8af0-0ba6b1e1c76c" providerId="ADAL" clId="{C6D3C166-EA16-4D25-A796-B2D1DA073E92}" dt="2021-05-28T09:58:48.620" v="186" actId="478"/>
          <ac:picMkLst>
            <pc:docMk/>
            <pc:sldMk cId="2126345109" sldId="390"/>
            <ac:picMk id="11" creationId="{746CAFF8-646C-4DB8-AEEB-1153A93D2C81}"/>
          </ac:picMkLst>
        </pc:picChg>
      </pc:sldChg>
      <pc:sldChg chg="addSp delSp modSp mod modNotesTx">
        <pc:chgData name="Bruciaferri, Diego" userId="fb15263d-0062-49be-8af0-0ba6b1e1c76c" providerId="ADAL" clId="{C6D3C166-EA16-4D25-A796-B2D1DA073E92}" dt="2021-05-28T13:57:43.722" v="4724" actId="1076"/>
        <pc:sldMkLst>
          <pc:docMk/>
          <pc:sldMk cId="518485803" sldId="391"/>
        </pc:sldMkLst>
        <pc:spChg chg="add mod">
          <ac:chgData name="Bruciaferri, Diego" userId="fb15263d-0062-49be-8af0-0ba6b1e1c76c" providerId="ADAL" clId="{C6D3C166-EA16-4D25-A796-B2D1DA073E92}" dt="2021-05-28T13:57:43.722" v="4724" actId="1076"/>
          <ac:spMkLst>
            <pc:docMk/>
            <pc:sldMk cId="518485803" sldId="391"/>
            <ac:spMk id="2" creationId="{7D57C946-5B36-44B7-BD2E-5AA63236FCB5}"/>
          </ac:spMkLst>
        </pc:spChg>
        <pc:spChg chg="del">
          <ac:chgData name="Bruciaferri, Diego" userId="fb15263d-0062-49be-8af0-0ba6b1e1c76c" providerId="ADAL" clId="{C6D3C166-EA16-4D25-A796-B2D1DA073E92}" dt="2021-05-28T09:59:34.960" v="204" actId="478"/>
          <ac:spMkLst>
            <pc:docMk/>
            <pc:sldMk cId="518485803" sldId="391"/>
            <ac:spMk id="7" creationId="{85C47166-4C93-42F2-A5B3-F02D8C6E6EF4}"/>
          </ac:spMkLst>
        </pc:spChg>
        <pc:spChg chg="del mod">
          <ac:chgData name="Bruciaferri, Diego" userId="fb15263d-0062-49be-8af0-0ba6b1e1c76c" providerId="ADAL" clId="{C6D3C166-EA16-4D25-A796-B2D1DA073E92}" dt="2021-05-28T10:00:21.453" v="206" actId="478"/>
          <ac:spMkLst>
            <pc:docMk/>
            <pc:sldMk cId="518485803" sldId="391"/>
            <ac:spMk id="8" creationId="{E4F85753-B8AC-42B9-8E9D-A4C65B831436}"/>
          </ac:spMkLst>
        </pc:spChg>
      </pc:sldChg>
      <pc:sldChg chg="del">
        <pc:chgData name="Bruciaferri, Diego" userId="fb15263d-0062-49be-8af0-0ba6b1e1c76c" providerId="ADAL" clId="{C6D3C166-EA16-4D25-A796-B2D1DA073E92}" dt="2021-05-28T09:59:20.069" v="195" actId="47"/>
        <pc:sldMkLst>
          <pc:docMk/>
          <pc:sldMk cId="1496892439" sldId="392"/>
        </pc:sldMkLst>
      </pc:sldChg>
      <pc:sldChg chg="addSp modSp add mod ord">
        <pc:chgData name="Bruciaferri, Diego" userId="fb15263d-0062-49be-8af0-0ba6b1e1c76c" providerId="ADAL" clId="{C6D3C166-EA16-4D25-A796-B2D1DA073E92}" dt="2021-05-28T12:30:26.069" v="4407" actId="20577"/>
        <pc:sldMkLst>
          <pc:docMk/>
          <pc:sldMk cId="2370582776" sldId="392"/>
        </pc:sldMkLst>
        <pc:spChg chg="mod">
          <ac:chgData name="Bruciaferri, Diego" userId="fb15263d-0062-49be-8af0-0ba6b1e1c76c" providerId="ADAL" clId="{C6D3C166-EA16-4D25-A796-B2D1DA073E92}" dt="2021-05-28T12:30:26.069" v="4407" actId="20577"/>
          <ac:spMkLst>
            <pc:docMk/>
            <pc:sldMk cId="2370582776" sldId="392"/>
            <ac:spMk id="2" creationId="{7D57C946-5B36-44B7-BD2E-5AA63236FCB5}"/>
          </ac:spMkLst>
        </pc:spChg>
        <pc:spChg chg="add mod">
          <ac:chgData name="Bruciaferri, Diego" userId="fb15263d-0062-49be-8af0-0ba6b1e1c76c" providerId="ADAL" clId="{C6D3C166-EA16-4D25-A796-B2D1DA073E92}" dt="2021-05-28T10:24:35.605" v="1138" actId="1076"/>
          <ac:spMkLst>
            <pc:docMk/>
            <pc:sldMk cId="2370582776" sldId="392"/>
            <ac:spMk id="3" creationId="{9B293FA8-E443-40BF-852B-FECB1DA80AD4}"/>
          </ac:spMkLst>
        </pc:spChg>
      </pc:sldChg>
      <pc:sldChg chg="modSp add mod ord">
        <pc:chgData name="Bruciaferri, Diego" userId="fb15263d-0062-49be-8af0-0ba6b1e1c76c" providerId="ADAL" clId="{C6D3C166-EA16-4D25-A796-B2D1DA073E92}" dt="2021-05-28T13:56:04.389" v="4623" actId="20577"/>
        <pc:sldMkLst>
          <pc:docMk/>
          <pc:sldMk cId="781233835" sldId="393"/>
        </pc:sldMkLst>
        <pc:spChg chg="mod">
          <ac:chgData name="Bruciaferri, Diego" userId="fb15263d-0062-49be-8af0-0ba6b1e1c76c" providerId="ADAL" clId="{C6D3C166-EA16-4D25-A796-B2D1DA073E92}" dt="2021-05-28T13:56:04.389" v="4623" actId="20577"/>
          <ac:spMkLst>
            <pc:docMk/>
            <pc:sldMk cId="781233835" sldId="393"/>
            <ac:spMk id="2" creationId="{7D57C946-5B36-44B7-BD2E-5AA63236FCB5}"/>
          </ac:spMkLst>
        </pc:spChg>
      </pc:sldChg>
      <pc:sldChg chg="del">
        <pc:chgData name="Bruciaferri, Diego" userId="fb15263d-0062-49be-8af0-0ba6b1e1c76c" providerId="ADAL" clId="{C6D3C166-EA16-4D25-A796-B2D1DA073E92}" dt="2021-05-28T09:59:20.724" v="196" actId="47"/>
        <pc:sldMkLst>
          <pc:docMk/>
          <pc:sldMk cId="3316909560" sldId="393"/>
        </pc:sldMkLst>
      </pc:sldChg>
      <pc:sldChg chg="modSp add mod">
        <pc:chgData name="Bruciaferri, Diego" userId="fb15263d-0062-49be-8af0-0ba6b1e1c76c" providerId="ADAL" clId="{C6D3C166-EA16-4D25-A796-B2D1DA073E92}" dt="2021-05-28T13:52:38.463" v="4573" actId="207"/>
        <pc:sldMkLst>
          <pc:docMk/>
          <pc:sldMk cId="2279201558" sldId="394"/>
        </pc:sldMkLst>
        <pc:spChg chg="mod">
          <ac:chgData name="Bruciaferri, Diego" userId="fb15263d-0062-49be-8af0-0ba6b1e1c76c" providerId="ADAL" clId="{C6D3C166-EA16-4D25-A796-B2D1DA073E92}" dt="2021-05-28T13:52:38.463" v="4573" actId="207"/>
          <ac:spMkLst>
            <pc:docMk/>
            <pc:sldMk cId="2279201558" sldId="394"/>
            <ac:spMk id="2" creationId="{7D57C946-5B36-44B7-BD2E-5AA63236FCB5}"/>
          </ac:spMkLst>
        </pc:spChg>
      </pc:sldChg>
      <pc:sldChg chg="del">
        <pc:chgData name="Bruciaferri, Diego" userId="fb15263d-0062-49be-8af0-0ba6b1e1c76c" providerId="ADAL" clId="{C6D3C166-EA16-4D25-A796-B2D1DA073E92}" dt="2021-05-28T09:59:21.295" v="197" actId="47"/>
        <pc:sldMkLst>
          <pc:docMk/>
          <pc:sldMk cId="2825286200" sldId="394"/>
        </pc:sldMkLst>
      </pc:sldChg>
      <pc:sldChg chg="modSp add mod">
        <pc:chgData name="Bruciaferri, Diego" userId="fb15263d-0062-49be-8af0-0ba6b1e1c76c" providerId="ADAL" clId="{C6D3C166-EA16-4D25-A796-B2D1DA073E92}" dt="2021-05-28T13:56:18.964" v="4662" actId="20577"/>
        <pc:sldMkLst>
          <pc:docMk/>
          <pc:sldMk cId="1607755628" sldId="395"/>
        </pc:sldMkLst>
        <pc:spChg chg="mod">
          <ac:chgData name="Bruciaferri, Diego" userId="fb15263d-0062-49be-8af0-0ba6b1e1c76c" providerId="ADAL" clId="{C6D3C166-EA16-4D25-A796-B2D1DA073E92}" dt="2021-05-28T13:56:18.964" v="4662" actId="20577"/>
          <ac:spMkLst>
            <pc:docMk/>
            <pc:sldMk cId="1607755628" sldId="395"/>
            <ac:spMk id="2" creationId="{7D57C946-5B36-44B7-BD2E-5AA63236FCB5}"/>
          </ac:spMkLst>
        </pc:spChg>
      </pc:sldChg>
      <pc:sldChg chg="del">
        <pc:chgData name="Bruciaferri, Diego" userId="fb15263d-0062-49be-8af0-0ba6b1e1c76c" providerId="ADAL" clId="{C6D3C166-EA16-4D25-A796-B2D1DA073E92}" dt="2021-05-28T09:59:21.796" v="198" actId="47"/>
        <pc:sldMkLst>
          <pc:docMk/>
          <pc:sldMk cId="3008176485" sldId="395"/>
        </pc:sldMkLst>
      </pc:sldChg>
      <pc:sldChg chg="del">
        <pc:chgData name="Bruciaferri, Diego" userId="fb15263d-0062-49be-8af0-0ba6b1e1c76c" providerId="ADAL" clId="{C6D3C166-EA16-4D25-A796-B2D1DA073E92}" dt="2021-05-28T09:59:22.277" v="199" actId="47"/>
        <pc:sldMkLst>
          <pc:docMk/>
          <pc:sldMk cId="1662945099" sldId="396"/>
        </pc:sldMkLst>
      </pc:sldChg>
      <pc:sldChg chg="del">
        <pc:chgData name="Bruciaferri, Diego" userId="fb15263d-0062-49be-8af0-0ba6b1e1c76c" providerId="ADAL" clId="{C6D3C166-EA16-4D25-A796-B2D1DA073E92}" dt="2021-05-28T09:59:23.193" v="201" actId="47"/>
        <pc:sldMkLst>
          <pc:docMk/>
          <pc:sldMk cId="1787277949" sldId="397"/>
        </pc:sldMkLst>
      </pc:sldChg>
      <pc:sldChg chg="del">
        <pc:chgData name="Bruciaferri, Diego" userId="fb15263d-0062-49be-8af0-0ba6b1e1c76c" providerId="ADAL" clId="{C6D3C166-EA16-4D25-A796-B2D1DA073E92}" dt="2021-05-28T09:59:23.694" v="202" actId="47"/>
        <pc:sldMkLst>
          <pc:docMk/>
          <pc:sldMk cId="2695065589" sldId="398"/>
        </pc:sldMkLst>
      </pc:sldChg>
      <pc:sldChg chg="del">
        <pc:chgData name="Bruciaferri, Diego" userId="fb15263d-0062-49be-8af0-0ba6b1e1c76c" providerId="ADAL" clId="{C6D3C166-EA16-4D25-A796-B2D1DA073E92}" dt="2021-05-28T09:59:22.707" v="200" actId="47"/>
        <pc:sldMkLst>
          <pc:docMk/>
          <pc:sldMk cId="668223934" sldId="400"/>
        </pc:sldMkLst>
      </pc:sldChg>
    </pc:docChg>
  </pc:docChgLst>
  <pc:docChgLst>
    <pc:chgData name="Bruciaferri, Diego" userId="fb15263d-0062-49be-8af0-0ba6b1e1c76c" providerId="ADAL" clId="{9C7FE18C-31C0-4688-AC74-E5B31A0D0D08}"/>
    <pc:docChg chg="undo custSel addSld modSld">
      <pc:chgData name="Bruciaferri, Diego" userId="fb15263d-0062-49be-8af0-0ba6b1e1c76c" providerId="ADAL" clId="{9C7FE18C-31C0-4688-AC74-E5B31A0D0D08}" dt="2021-04-16T13:15:13.443" v="4549" actId="478"/>
      <pc:docMkLst>
        <pc:docMk/>
      </pc:docMkLst>
      <pc:sldChg chg="addSp modSp mod">
        <pc:chgData name="Bruciaferri, Diego" userId="fb15263d-0062-49be-8af0-0ba6b1e1c76c" providerId="ADAL" clId="{9C7FE18C-31C0-4688-AC74-E5B31A0D0D08}" dt="2021-04-16T12:42:27.978" v="4533" actId="20577"/>
        <pc:sldMkLst>
          <pc:docMk/>
          <pc:sldMk cId="3809555457" sldId="329"/>
        </pc:sldMkLst>
        <pc:spChg chg="add mod">
          <ac:chgData name="Bruciaferri, Diego" userId="fb15263d-0062-49be-8af0-0ba6b1e1c76c" providerId="ADAL" clId="{9C7FE18C-31C0-4688-AC74-E5B31A0D0D08}" dt="2021-04-16T12:42:27.978" v="4533" actId="20577"/>
          <ac:spMkLst>
            <pc:docMk/>
            <pc:sldMk cId="3809555457" sldId="329"/>
            <ac:spMk id="5" creationId="{0A3BD0DE-EA9B-41E2-B25A-738FD3739BB8}"/>
          </ac:spMkLst>
        </pc:spChg>
      </pc:sldChg>
      <pc:sldChg chg="modSp mod">
        <pc:chgData name="Bruciaferri, Diego" userId="fb15263d-0062-49be-8af0-0ba6b1e1c76c" providerId="ADAL" clId="{9C7FE18C-31C0-4688-AC74-E5B31A0D0D08}" dt="2021-04-15T21:25:26.478" v="1858" actId="20577"/>
        <pc:sldMkLst>
          <pc:docMk/>
          <pc:sldMk cId="3228087582" sldId="357"/>
        </pc:sldMkLst>
        <pc:spChg chg="mod">
          <ac:chgData name="Bruciaferri, Diego" userId="fb15263d-0062-49be-8af0-0ba6b1e1c76c" providerId="ADAL" clId="{9C7FE18C-31C0-4688-AC74-E5B31A0D0D08}" dt="2021-04-15T21:25:26.478" v="1858" actId="20577"/>
          <ac:spMkLst>
            <pc:docMk/>
            <pc:sldMk cId="3228087582" sldId="357"/>
            <ac:spMk id="7" creationId="{85C47166-4C93-42F2-A5B3-F02D8C6E6EF4}"/>
          </ac:spMkLst>
        </pc:spChg>
      </pc:sldChg>
      <pc:sldChg chg="delSp mod">
        <pc:chgData name="Bruciaferri, Diego" userId="fb15263d-0062-49be-8af0-0ba6b1e1c76c" providerId="ADAL" clId="{9C7FE18C-31C0-4688-AC74-E5B31A0D0D08}" dt="2021-04-16T13:05:59.755" v="4537" actId="478"/>
        <pc:sldMkLst>
          <pc:docMk/>
          <pc:sldMk cId="1994813330" sldId="362"/>
        </pc:sldMkLst>
        <pc:spChg chg="del">
          <ac:chgData name="Bruciaferri, Diego" userId="fb15263d-0062-49be-8af0-0ba6b1e1c76c" providerId="ADAL" clId="{9C7FE18C-31C0-4688-AC74-E5B31A0D0D08}" dt="2021-04-16T13:05:59.755" v="4537" actId="478"/>
          <ac:spMkLst>
            <pc:docMk/>
            <pc:sldMk cId="1994813330" sldId="362"/>
            <ac:spMk id="5" creationId="{C42D54D7-B692-4582-BE00-ACAEB9DE7C9D}"/>
          </ac:spMkLst>
        </pc:spChg>
        <pc:spChg chg="del">
          <ac:chgData name="Bruciaferri, Diego" userId="fb15263d-0062-49be-8af0-0ba6b1e1c76c" providerId="ADAL" clId="{9C7FE18C-31C0-4688-AC74-E5B31A0D0D08}" dt="2021-04-15T21:15:32.112" v="1827" actId="478"/>
          <ac:spMkLst>
            <pc:docMk/>
            <pc:sldMk cId="1994813330" sldId="362"/>
            <ac:spMk id="6" creationId="{9052FAD8-3B9D-49E2-87AB-B8891420AD27}"/>
          </ac:spMkLst>
        </pc:spChg>
      </pc:sldChg>
      <pc:sldChg chg="delSp mod">
        <pc:chgData name="Bruciaferri, Diego" userId="fb15263d-0062-49be-8af0-0ba6b1e1c76c" providerId="ADAL" clId="{9C7FE18C-31C0-4688-AC74-E5B31A0D0D08}" dt="2021-04-16T13:05:49.574" v="4536" actId="478"/>
        <pc:sldMkLst>
          <pc:docMk/>
          <pc:sldMk cId="4013609526" sldId="363"/>
        </pc:sldMkLst>
        <pc:spChg chg="del">
          <ac:chgData name="Bruciaferri, Diego" userId="fb15263d-0062-49be-8af0-0ba6b1e1c76c" providerId="ADAL" clId="{9C7FE18C-31C0-4688-AC74-E5B31A0D0D08}" dt="2021-04-16T13:05:49.574" v="4536" actId="478"/>
          <ac:spMkLst>
            <pc:docMk/>
            <pc:sldMk cId="4013609526" sldId="363"/>
            <ac:spMk id="4" creationId="{4B3FF5AC-32D6-489C-9654-CFD5A0FC860F}"/>
          </ac:spMkLst>
        </pc:spChg>
        <pc:spChg chg="del">
          <ac:chgData name="Bruciaferri, Diego" userId="fb15263d-0062-49be-8af0-0ba6b1e1c76c" providerId="ADAL" clId="{9C7FE18C-31C0-4688-AC74-E5B31A0D0D08}" dt="2021-04-15T21:15:36.321" v="1828" actId="478"/>
          <ac:spMkLst>
            <pc:docMk/>
            <pc:sldMk cId="4013609526" sldId="363"/>
            <ac:spMk id="6" creationId="{9052FAD8-3B9D-49E2-87AB-B8891420AD27}"/>
          </ac:spMkLst>
        </pc:spChg>
      </pc:sldChg>
      <pc:sldChg chg="delSp mod">
        <pc:chgData name="Bruciaferri, Diego" userId="fb15263d-0062-49be-8af0-0ba6b1e1c76c" providerId="ADAL" clId="{9C7FE18C-31C0-4688-AC74-E5B31A0D0D08}" dt="2021-04-15T21:15:24.999" v="1826" actId="478"/>
        <pc:sldMkLst>
          <pc:docMk/>
          <pc:sldMk cId="2582014826" sldId="364"/>
        </pc:sldMkLst>
        <pc:spChg chg="del">
          <ac:chgData name="Bruciaferri, Diego" userId="fb15263d-0062-49be-8af0-0ba6b1e1c76c" providerId="ADAL" clId="{9C7FE18C-31C0-4688-AC74-E5B31A0D0D08}" dt="2021-04-15T21:15:24.999" v="1826" actId="478"/>
          <ac:spMkLst>
            <pc:docMk/>
            <pc:sldMk cId="2582014826" sldId="364"/>
            <ac:spMk id="6" creationId="{9052FAD8-3B9D-49E2-87AB-B8891420AD27}"/>
          </ac:spMkLst>
        </pc:spChg>
      </pc:sldChg>
      <pc:sldChg chg="delSp mod">
        <pc:chgData name="Bruciaferri, Diego" userId="fb15263d-0062-49be-8af0-0ba6b1e1c76c" providerId="ADAL" clId="{9C7FE18C-31C0-4688-AC74-E5B31A0D0D08}" dt="2021-04-16T13:05:41.968" v="4535" actId="478"/>
        <pc:sldMkLst>
          <pc:docMk/>
          <pc:sldMk cId="2536267643" sldId="365"/>
        </pc:sldMkLst>
        <pc:spChg chg="del">
          <ac:chgData name="Bruciaferri, Diego" userId="fb15263d-0062-49be-8af0-0ba6b1e1c76c" providerId="ADAL" clId="{9C7FE18C-31C0-4688-AC74-E5B31A0D0D08}" dt="2021-04-16T13:05:41.968" v="4535" actId="478"/>
          <ac:spMkLst>
            <pc:docMk/>
            <pc:sldMk cId="2536267643" sldId="365"/>
            <ac:spMk id="4" creationId="{C95326F9-EDCA-45BE-AE71-058F82519433}"/>
          </ac:spMkLst>
        </pc:spChg>
        <pc:spChg chg="del">
          <ac:chgData name="Bruciaferri, Diego" userId="fb15263d-0062-49be-8af0-0ba6b1e1c76c" providerId="ADAL" clId="{9C7FE18C-31C0-4688-AC74-E5B31A0D0D08}" dt="2021-04-15T21:15:41.283" v="1829" actId="478"/>
          <ac:spMkLst>
            <pc:docMk/>
            <pc:sldMk cId="2536267643" sldId="365"/>
            <ac:spMk id="6" creationId="{9052FAD8-3B9D-49E2-87AB-B8891420AD27}"/>
          </ac:spMkLst>
        </pc:spChg>
      </pc:sldChg>
      <pc:sldChg chg="delSp mod">
        <pc:chgData name="Bruciaferri, Diego" userId="fb15263d-0062-49be-8af0-0ba6b1e1c76c" providerId="ADAL" clId="{9C7FE18C-31C0-4688-AC74-E5B31A0D0D08}" dt="2021-04-16T13:05:36.943" v="4534" actId="478"/>
        <pc:sldMkLst>
          <pc:docMk/>
          <pc:sldMk cId="146066825" sldId="366"/>
        </pc:sldMkLst>
        <pc:spChg chg="del">
          <ac:chgData name="Bruciaferri, Diego" userId="fb15263d-0062-49be-8af0-0ba6b1e1c76c" providerId="ADAL" clId="{9C7FE18C-31C0-4688-AC74-E5B31A0D0D08}" dt="2021-04-16T13:05:36.943" v="4534" actId="478"/>
          <ac:spMkLst>
            <pc:docMk/>
            <pc:sldMk cId="146066825" sldId="366"/>
            <ac:spMk id="5" creationId="{EAA83ACF-E370-4801-9E55-F93D85C05F9A}"/>
          </ac:spMkLst>
        </pc:spChg>
        <pc:spChg chg="del">
          <ac:chgData name="Bruciaferri, Diego" userId="fb15263d-0062-49be-8af0-0ba6b1e1c76c" providerId="ADAL" clId="{9C7FE18C-31C0-4688-AC74-E5B31A0D0D08}" dt="2021-04-15T21:15:46.087" v="1830" actId="478"/>
          <ac:spMkLst>
            <pc:docMk/>
            <pc:sldMk cId="146066825" sldId="366"/>
            <ac:spMk id="6" creationId="{9052FAD8-3B9D-49E2-87AB-B8891420AD27}"/>
          </ac:spMkLst>
        </pc:spChg>
      </pc:sldChg>
      <pc:sldChg chg="delSp modSp mod">
        <pc:chgData name="Bruciaferri, Diego" userId="fb15263d-0062-49be-8af0-0ba6b1e1c76c" providerId="ADAL" clId="{9C7FE18C-31C0-4688-AC74-E5B31A0D0D08}" dt="2021-04-16T13:15:07.632" v="4548" actId="478"/>
        <pc:sldMkLst>
          <pc:docMk/>
          <pc:sldMk cId="1817268009" sldId="367"/>
        </pc:sldMkLst>
        <pc:spChg chg="del">
          <ac:chgData name="Bruciaferri, Diego" userId="fb15263d-0062-49be-8af0-0ba6b1e1c76c" providerId="ADAL" clId="{9C7FE18C-31C0-4688-AC74-E5B31A0D0D08}" dt="2021-04-16T13:06:15.246" v="4538" actId="478"/>
          <ac:spMkLst>
            <pc:docMk/>
            <pc:sldMk cId="1817268009" sldId="367"/>
            <ac:spMk id="4" creationId="{74E6EEE4-FE2D-4A45-A97B-2CC54851EFA7}"/>
          </ac:spMkLst>
        </pc:spChg>
        <pc:spChg chg="del">
          <ac:chgData name="Bruciaferri, Diego" userId="fb15263d-0062-49be-8af0-0ba6b1e1c76c" providerId="ADAL" clId="{9C7FE18C-31C0-4688-AC74-E5B31A0D0D08}" dt="2021-04-16T13:15:07.632" v="4548" actId="478"/>
          <ac:spMkLst>
            <pc:docMk/>
            <pc:sldMk cId="1817268009" sldId="367"/>
            <ac:spMk id="6" creationId="{9052FAD8-3B9D-49E2-87AB-B8891420AD27}"/>
          </ac:spMkLst>
        </pc:spChg>
        <pc:spChg chg="mod">
          <ac:chgData name="Bruciaferri, Diego" userId="fb15263d-0062-49be-8af0-0ba6b1e1c76c" providerId="ADAL" clId="{9C7FE18C-31C0-4688-AC74-E5B31A0D0D08}" dt="2021-04-16T13:06:27.026" v="4540" actId="1076"/>
          <ac:spMkLst>
            <pc:docMk/>
            <pc:sldMk cId="1817268009" sldId="367"/>
            <ac:spMk id="10" creationId="{A8019674-AD98-4BC3-BF3E-1553B0E0F491}"/>
          </ac:spMkLst>
        </pc:spChg>
      </pc:sldChg>
      <pc:sldChg chg="delSp modSp mod">
        <pc:chgData name="Bruciaferri, Diego" userId="fb15263d-0062-49be-8af0-0ba6b1e1c76c" providerId="ADAL" clId="{9C7FE18C-31C0-4688-AC74-E5B31A0D0D08}" dt="2021-04-16T13:06:40.497" v="4543" actId="1076"/>
        <pc:sldMkLst>
          <pc:docMk/>
          <pc:sldMk cId="211410198" sldId="368"/>
        </pc:sldMkLst>
        <pc:spChg chg="del">
          <ac:chgData name="Bruciaferri, Diego" userId="fb15263d-0062-49be-8af0-0ba6b1e1c76c" providerId="ADAL" clId="{9C7FE18C-31C0-4688-AC74-E5B31A0D0D08}" dt="2021-04-16T13:06:32.310" v="4541" actId="478"/>
          <ac:spMkLst>
            <pc:docMk/>
            <pc:sldMk cId="211410198" sldId="368"/>
            <ac:spMk id="5" creationId="{A041A4D4-F45E-41C1-89E6-B3CDA7636F72}"/>
          </ac:spMkLst>
        </pc:spChg>
        <pc:spChg chg="del">
          <ac:chgData name="Bruciaferri, Diego" userId="fb15263d-0062-49be-8af0-0ba6b1e1c76c" providerId="ADAL" clId="{9C7FE18C-31C0-4688-AC74-E5B31A0D0D08}" dt="2021-04-15T21:15:51.274" v="1831" actId="478"/>
          <ac:spMkLst>
            <pc:docMk/>
            <pc:sldMk cId="211410198" sldId="368"/>
            <ac:spMk id="6" creationId="{9052FAD8-3B9D-49E2-87AB-B8891420AD27}"/>
          </ac:spMkLst>
        </pc:spChg>
        <pc:spChg chg="mod">
          <ac:chgData name="Bruciaferri, Diego" userId="fb15263d-0062-49be-8af0-0ba6b1e1c76c" providerId="ADAL" clId="{9C7FE18C-31C0-4688-AC74-E5B31A0D0D08}" dt="2021-04-16T13:06:40.497" v="4543" actId="1076"/>
          <ac:spMkLst>
            <pc:docMk/>
            <pc:sldMk cId="211410198" sldId="368"/>
            <ac:spMk id="10" creationId="{A8019674-AD98-4BC3-BF3E-1553B0E0F491}"/>
          </ac:spMkLst>
        </pc:spChg>
      </pc:sldChg>
      <pc:sldChg chg="delSp modSp mod">
        <pc:chgData name="Bruciaferri, Diego" userId="fb15263d-0062-49be-8af0-0ba6b1e1c76c" providerId="ADAL" clId="{9C7FE18C-31C0-4688-AC74-E5B31A0D0D08}" dt="2021-04-16T13:15:13.443" v="4549" actId="478"/>
        <pc:sldMkLst>
          <pc:docMk/>
          <pc:sldMk cId="116035855" sldId="369"/>
        </pc:sldMkLst>
        <pc:spChg chg="del">
          <ac:chgData name="Bruciaferri, Diego" userId="fb15263d-0062-49be-8af0-0ba6b1e1c76c" providerId="ADAL" clId="{9C7FE18C-31C0-4688-AC74-E5B31A0D0D08}" dt="2021-04-16T13:06:50.357" v="4544" actId="478"/>
          <ac:spMkLst>
            <pc:docMk/>
            <pc:sldMk cId="116035855" sldId="369"/>
            <ac:spMk id="4" creationId="{EDE1A085-AC97-41CA-9112-CD2E7AF7B3DD}"/>
          </ac:spMkLst>
        </pc:spChg>
        <pc:spChg chg="del">
          <ac:chgData name="Bruciaferri, Diego" userId="fb15263d-0062-49be-8af0-0ba6b1e1c76c" providerId="ADAL" clId="{9C7FE18C-31C0-4688-AC74-E5B31A0D0D08}" dt="2021-04-16T13:15:13.443" v="4549" actId="478"/>
          <ac:spMkLst>
            <pc:docMk/>
            <pc:sldMk cId="116035855" sldId="369"/>
            <ac:spMk id="6" creationId="{9052FAD8-3B9D-49E2-87AB-B8891420AD27}"/>
          </ac:spMkLst>
        </pc:spChg>
        <pc:spChg chg="mod">
          <ac:chgData name="Bruciaferri, Diego" userId="fb15263d-0062-49be-8af0-0ba6b1e1c76c" providerId="ADAL" clId="{9C7FE18C-31C0-4688-AC74-E5B31A0D0D08}" dt="2021-04-16T13:07:00.983" v="4546" actId="1076"/>
          <ac:spMkLst>
            <pc:docMk/>
            <pc:sldMk cId="116035855" sldId="369"/>
            <ac:spMk id="10" creationId="{A8019674-AD98-4BC3-BF3E-1553B0E0F491}"/>
          </ac:spMkLst>
        </pc:spChg>
      </pc:sldChg>
      <pc:sldChg chg="delSp mod">
        <pc:chgData name="Bruciaferri, Diego" userId="fb15263d-0062-49be-8af0-0ba6b1e1c76c" providerId="ADAL" clId="{9C7FE18C-31C0-4688-AC74-E5B31A0D0D08}" dt="2021-04-16T13:07:07.582" v="4547" actId="478"/>
        <pc:sldMkLst>
          <pc:docMk/>
          <pc:sldMk cId="3998258427" sldId="370"/>
        </pc:sldMkLst>
        <pc:spChg chg="del">
          <ac:chgData name="Bruciaferri, Diego" userId="fb15263d-0062-49be-8af0-0ba6b1e1c76c" providerId="ADAL" clId="{9C7FE18C-31C0-4688-AC74-E5B31A0D0D08}" dt="2021-04-16T13:07:07.582" v="4547" actId="478"/>
          <ac:spMkLst>
            <pc:docMk/>
            <pc:sldMk cId="3998258427" sldId="370"/>
            <ac:spMk id="4" creationId="{DA7599C1-1CD8-4D9F-8B4F-302324F0B1E6}"/>
          </ac:spMkLst>
        </pc:spChg>
        <pc:spChg chg="del">
          <ac:chgData name="Bruciaferri, Diego" userId="fb15263d-0062-49be-8af0-0ba6b1e1c76c" providerId="ADAL" clId="{9C7FE18C-31C0-4688-AC74-E5B31A0D0D08}" dt="2021-04-15T21:15:56.369" v="1832" actId="478"/>
          <ac:spMkLst>
            <pc:docMk/>
            <pc:sldMk cId="3998258427" sldId="370"/>
            <ac:spMk id="6" creationId="{9052FAD8-3B9D-49E2-87AB-B8891420AD27}"/>
          </ac:spMkLst>
        </pc:spChg>
      </pc:sldChg>
      <pc:sldChg chg="modSp mod">
        <pc:chgData name="Bruciaferri, Diego" userId="fb15263d-0062-49be-8af0-0ba6b1e1c76c" providerId="ADAL" clId="{9C7FE18C-31C0-4688-AC74-E5B31A0D0D08}" dt="2021-04-16T12:38:59.474" v="4485" actId="208"/>
        <pc:sldMkLst>
          <pc:docMk/>
          <pc:sldMk cId="2733969522" sldId="371"/>
        </pc:sldMkLst>
        <pc:spChg chg="mod">
          <ac:chgData name="Bruciaferri, Diego" userId="fb15263d-0062-49be-8af0-0ba6b1e1c76c" providerId="ADAL" clId="{9C7FE18C-31C0-4688-AC74-E5B31A0D0D08}" dt="2021-04-16T12:38:59.474" v="4485" actId="208"/>
          <ac:spMkLst>
            <pc:docMk/>
            <pc:sldMk cId="2733969522" sldId="371"/>
            <ac:spMk id="5" creationId="{B307FF77-F0C5-4E0F-91B0-B961DCAA1F11}"/>
          </ac:spMkLst>
        </pc:spChg>
      </pc:sldChg>
      <pc:sldChg chg="modSp mod">
        <pc:chgData name="Bruciaferri, Diego" userId="fb15263d-0062-49be-8af0-0ba6b1e1c76c" providerId="ADAL" clId="{9C7FE18C-31C0-4688-AC74-E5B31A0D0D08}" dt="2021-04-16T12:38:06.786" v="4484" actId="1076"/>
        <pc:sldMkLst>
          <pc:docMk/>
          <pc:sldMk cId="3903028993" sldId="372"/>
        </pc:sldMkLst>
        <pc:spChg chg="mod">
          <ac:chgData name="Bruciaferri, Diego" userId="fb15263d-0062-49be-8af0-0ba6b1e1c76c" providerId="ADAL" clId="{9C7FE18C-31C0-4688-AC74-E5B31A0D0D08}" dt="2021-04-16T12:38:06.786" v="4484" actId="1076"/>
          <ac:spMkLst>
            <pc:docMk/>
            <pc:sldMk cId="3903028993" sldId="372"/>
            <ac:spMk id="5" creationId="{B307FF77-F0C5-4E0F-91B0-B961DCAA1F11}"/>
          </ac:spMkLst>
        </pc:spChg>
      </pc:sldChg>
      <pc:sldChg chg="modSp mod">
        <pc:chgData name="Bruciaferri, Diego" userId="fb15263d-0062-49be-8af0-0ba6b1e1c76c" providerId="ADAL" clId="{9C7FE18C-31C0-4688-AC74-E5B31A0D0D08}" dt="2021-04-16T12:37:53.373" v="4483" actId="1076"/>
        <pc:sldMkLst>
          <pc:docMk/>
          <pc:sldMk cId="2470603238" sldId="373"/>
        </pc:sldMkLst>
        <pc:spChg chg="mod">
          <ac:chgData name="Bruciaferri, Diego" userId="fb15263d-0062-49be-8af0-0ba6b1e1c76c" providerId="ADAL" clId="{9C7FE18C-31C0-4688-AC74-E5B31A0D0D08}" dt="2021-04-16T12:37:53.373" v="4483" actId="1076"/>
          <ac:spMkLst>
            <pc:docMk/>
            <pc:sldMk cId="2470603238" sldId="373"/>
            <ac:spMk id="8" creationId="{896B56F0-6344-408C-9AB2-CA34343FE405}"/>
          </ac:spMkLst>
        </pc:spChg>
      </pc:sldChg>
      <pc:sldChg chg="addSp delSp modSp mod">
        <pc:chgData name="Bruciaferri, Diego" userId="fb15263d-0062-49be-8af0-0ba6b1e1c76c" providerId="ADAL" clId="{9C7FE18C-31C0-4688-AC74-E5B31A0D0D08}" dt="2021-04-16T12:37:43.419" v="4482" actId="1076"/>
        <pc:sldMkLst>
          <pc:docMk/>
          <pc:sldMk cId="1940903298" sldId="374"/>
        </pc:sldMkLst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6" creationId="{8920534D-3889-46DC-9F32-54862B8F9813}"/>
          </ac:spMkLst>
        </pc:spChg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7" creationId="{A52C50EB-CF51-41BF-BB5E-F1B18DEB781B}"/>
          </ac:spMkLst>
        </pc:spChg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8" creationId="{C04E841F-AFC0-458D-8FA8-0462AD27D50D}"/>
          </ac:spMkLst>
        </pc:spChg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9" creationId="{DE168FC7-647C-4100-9170-D8C3797383D8}"/>
          </ac:spMkLst>
        </pc:spChg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10" creationId="{37C58CD6-AB4F-494D-8352-FB9A6018C651}"/>
          </ac:spMkLst>
        </pc:spChg>
        <pc:spChg chg="mod">
          <ac:chgData name="Bruciaferri, Diego" userId="fb15263d-0062-49be-8af0-0ba6b1e1c76c" providerId="ADAL" clId="{9C7FE18C-31C0-4688-AC74-E5B31A0D0D08}" dt="2021-04-16T12:37:43.419" v="4482" actId="1076"/>
          <ac:spMkLst>
            <pc:docMk/>
            <pc:sldMk cId="1940903298" sldId="374"/>
            <ac:spMk id="11" creationId="{0A010FE0-1671-4ECE-93B3-57AF647744F1}"/>
          </ac:spMkLst>
        </pc:spChg>
        <pc:spChg chg="del">
          <ac:chgData name="Bruciaferri, Diego" userId="fb15263d-0062-49be-8af0-0ba6b1e1c76c" providerId="ADAL" clId="{9C7FE18C-31C0-4688-AC74-E5B31A0D0D08}" dt="2021-04-15T19:38:28.180" v="38" actId="21"/>
          <ac:spMkLst>
            <pc:docMk/>
            <pc:sldMk cId="1940903298" sldId="374"/>
            <ac:spMk id="12" creationId="{9DAA4081-85C8-498C-9BB6-C91A1813DDCD}"/>
          </ac:spMkLst>
        </pc:spChg>
        <pc:spChg chg="add mod">
          <ac:chgData name="Bruciaferri, Diego" userId="fb15263d-0062-49be-8af0-0ba6b1e1c76c" providerId="ADAL" clId="{9C7FE18C-31C0-4688-AC74-E5B31A0D0D08}" dt="2021-04-15T20:50:24.990" v="1361" actId="1076"/>
          <ac:spMkLst>
            <pc:docMk/>
            <pc:sldMk cId="1940903298" sldId="374"/>
            <ac:spMk id="15" creationId="{38E0B843-7008-4F00-897A-B59D045355F9}"/>
          </ac:spMkLst>
        </pc:spChg>
        <pc:grpChg chg="add mod">
          <ac:chgData name="Bruciaferri, Diego" userId="fb15263d-0062-49be-8af0-0ba6b1e1c76c" providerId="ADAL" clId="{9C7FE18C-31C0-4688-AC74-E5B31A0D0D08}" dt="2021-04-15T20:49:09.676" v="1332" actId="1076"/>
          <ac:grpSpMkLst>
            <pc:docMk/>
            <pc:sldMk cId="1940903298" sldId="374"/>
            <ac:grpSpMk id="13" creationId="{40B8FAFD-6B60-401A-BEA8-698FDFEB1FAD}"/>
          </ac:grpSpMkLst>
        </pc:grpChg>
        <pc:picChg chg="add mod modCrop">
          <ac:chgData name="Bruciaferri, Diego" userId="fb15263d-0062-49be-8af0-0ba6b1e1c76c" providerId="ADAL" clId="{9C7FE18C-31C0-4688-AC74-E5B31A0D0D08}" dt="2021-04-15T20:48:46.220" v="1328" actId="164"/>
          <ac:picMkLst>
            <pc:docMk/>
            <pc:sldMk cId="1940903298" sldId="374"/>
            <ac:picMk id="3" creationId="{C58B32F8-91F6-4619-83DF-7E1BDFA0DBAB}"/>
          </ac:picMkLst>
        </pc:picChg>
        <pc:picChg chg="add mod modCrop">
          <ac:chgData name="Bruciaferri, Diego" userId="fb15263d-0062-49be-8af0-0ba6b1e1c76c" providerId="ADAL" clId="{9C7FE18C-31C0-4688-AC74-E5B31A0D0D08}" dt="2021-04-15T20:48:46.220" v="1328" actId="164"/>
          <ac:picMkLst>
            <pc:docMk/>
            <pc:sldMk cId="1940903298" sldId="374"/>
            <ac:picMk id="14" creationId="{5C870019-E125-49B2-9EF6-0F6B8734C287}"/>
          </ac:picMkLst>
        </pc:picChg>
      </pc:sldChg>
      <pc:sldChg chg="modSp mod">
        <pc:chgData name="Bruciaferri, Diego" userId="fb15263d-0062-49be-8af0-0ba6b1e1c76c" providerId="ADAL" clId="{9C7FE18C-31C0-4688-AC74-E5B31A0D0D08}" dt="2021-04-16T06:49:20.798" v="2790" actId="20577"/>
        <pc:sldMkLst>
          <pc:docMk/>
          <pc:sldMk cId="306070127" sldId="376"/>
        </pc:sldMkLst>
        <pc:spChg chg="mod">
          <ac:chgData name="Bruciaferri, Diego" userId="fb15263d-0062-49be-8af0-0ba6b1e1c76c" providerId="ADAL" clId="{9C7FE18C-31C0-4688-AC74-E5B31A0D0D08}" dt="2021-04-16T06:49:20.798" v="2790" actId="20577"/>
          <ac:spMkLst>
            <pc:docMk/>
            <pc:sldMk cId="306070127" sldId="376"/>
            <ac:spMk id="33" creationId="{CB2B4C17-0187-47D0-B541-E3C1A29AF8A9}"/>
          </ac:spMkLst>
        </pc:spChg>
        <pc:spChg chg="mod">
          <ac:chgData name="Bruciaferri, Diego" userId="fb15263d-0062-49be-8af0-0ba6b1e1c76c" providerId="ADAL" clId="{9C7FE18C-31C0-4688-AC74-E5B31A0D0D08}" dt="2021-04-16T06:49:14.725" v="2787" actId="20577"/>
          <ac:spMkLst>
            <pc:docMk/>
            <pc:sldMk cId="306070127" sldId="376"/>
            <ac:spMk id="34" creationId="{F1C54FE2-1B69-415A-8FC8-3DBE4F401464}"/>
          </ac:spMkLst>
        </pc:spChg>
        <pc:spChg chg="mod">
          <ac:chgData name="Bruciaferri, Diego" userId="fb15263d-0062-49be-8af0-0ba6b1e1c76c" providerId="ADAL" clId="{9C7FE18C-31C0-4688-AC74-E5B31A0D0D08}" dt="2021-04-16T06:49:08.008" v="2784" actId="20577"/>
          <ac:spMkLst>
            <pc:docMk/>
            <pc:sldMk cId="306070127" sldId="376"/>
            <ac:spMk id="35" creationId="{418BB609-400A-4D33-971F-E28CDAD577DF}"/>
          </ac:spMkLst>
        </pc:spChg>
        <pc:spChg chg="mod">
          <ac:chgData name="Bruciaferri, Diego" userId="fb15263d-0062-49be-8af0-0ba6b1e1c76c" providerId="ADAL" clId="{9C7FE18C-31C0-4688-AC74-E5B31A0D0D08}" dt="2021-04-16T06:49:02.030" v="2781" actId="20577"/>
          <ac:spMkLst>
            <pc:docMk/>
            <pc:sldMk cId="306070127" sldId="376"/>
            <ac:spMk id="36" creationId="{5037108D-96BA-4C17-82F6-4159FFE3AAA3}"/>
          </ac:spMkLst>
        </pc:spChg>
        <pc:spChg chg="mod">
          <ac:chgData name="Bruciaferri, Diego" userId="fb15263d-0062-49be-8af0-0ba6b1e1c76c" providerId="ADAL" clId="{9C7FE18C-31C0-4688-AC74-E5B31A0D0D08}" dt="2021-04-16T06:48:59.805" v="2780" actId="20577"/>
          <ac:spMkLst>
            <pc:docMk/>
            <pc:sldMk cId="306070127" sldId="376"/>
            <ac:spMk id="37" creationId="{1A7DF97F-6A69-4BD3-ACE3-CD83A2A8B539}"/>
          </ac:spMkLst>
        </pc:spChg>
        <pc:spChg chg="mod">
          <ac:chgData name="Bruciaferri, Diego" userId="fb15263d-0062-49be-8af0-0ba6b1e1c76c" providerId="ADAL" clId="{9C7FE18C-31C0-4688-AC74-E5B31A0D0D08}" dt="2021-04-16T06:48:58.066" v="2779" actId="20577"/>
          <ac:spMkLst>
            <pc:docMk/>
            <pc:sldMk cId="306070127" sldId="376"/>
            <ac:spMk id="38" creationId="{0679F4C6-AA57-4DA6-8E8F-036E423980C4}"/>
          </ac:spMkLst>
        </pc:spChg>
        <pc:spChg chg="mod">
          <ac:chgData name="Bruciaferri, Diego" userId="fb15263d-0062-49be-8af0-0ba6b1e1c76c" providerId="ADAL" clId="{9C7FE18C-31C0-4688-AC74-E5B31A0D0D08}" dt="2021-04-16T06:48:56.179" v="2778" actId="20577"/>
          <ac:spMkLst>
            <pc:docMk/>
            <pc:sldMk cId="306070127" sldId="376"/>
            <ac:spMk id="40" creationId="{E36420DF-966A-48E5-B1D7-0DF364338A91}"/>
          </ac:spMkLst>
        </pc:spChg>
        <pc:spChg chg="mod">
          <ac:chgData name="Bruciaferri, Diego" userId="fb15263d-0062-49be-8af0-0ba6b1e1c76c" providerId="ADAL" clId="{9C7FE18C-31C0-4688-AC74-E5B31A0D0D08}" dt="2021-04-16T06:48:53.630" v="2777" actId="20577"/>
          <ac:spMkLst>
            <pc:docMk/>
            <pc:sldMk cId="306070127" sldId="376"/>
            <ac:spMk id="41" creationId="{43EF6817-B171-44F9-9365-69C387514AF5}"/>
          </ac:spMkLst>
        </pc:spChg>
        <pc:spChg chg="mod">
          <ac:chgData name="Bruciaferri, Diego" userId="fb15263d-0062-49be-8af0-0ba6b1e1c76c" providerId="ADAL" clId="{9C7FE18C-31C0-4688-AC74-E5B31A0D0D08}" dt="2021-04-16T06:48:49.042" v="2776" actId="20577"/>
          <ac:spMkLst>
            <pc:docMk/>
            <pc:sldMk cId="306070127" sldId="376"/>
            <ac:spMk id="42" creationId="{6CBE7754-7003-458A-8DB2-00F0762CFC29}"/>
          </ac:spMkLst>
        </pc:spChg>
      </pc:sldChg>
      <pc:sldChg chg="modSp mod">
        <pc:chgData name="Bruciaferri, Diego" userId="fb15263d-0062-49be-8af0-0ba6b1e1c76c" providerId="ADAL" clId="{9C7FE18C-31C0-4688-AC74-E5B31A0D0D08}" dt="2021-04-16T06:49:42.709" v="2795" actId="20577"/>
        <pc:sldMkLst>
          <pc:docMk/>
          <pc:sldMk cId="1889685956" sldId="377"/>
        </pc:sldMkLst>
        <pc:spChg chg="mod">
          <ac:chgData name="Bruciaferri, Diego" userId="fb15263d-0062-49be-8af0-0ba6b1e1c76c" providerId="ADAL" clId="{9C7FE18C-31C0-4688-AC74-E5B31A0D0D08}" dt="2021-04-16T06:49:35.886" v="2791" actId="20577"/>
          <ac:spMkLst>
            <pc:docMk/>
            <pc:sldMk cId="1889685956" sldId="377"/>
            <ac:spMk id="27" creationId="{DB9ED6A5-3D31-4F36-85EC-FAA6272F3893}"/>
          </ac:spMkLst>
        </pc:spChg>
        <pc:spChg chg="mod">
          <ac:chgData name="Bruciaferri, Diego" userId="fb15263d-0062-49be-8af0-0ba6b1e1c76c" providerId="ADAL" clId="{9C7FE18C-31C0-4688-AC74-E5B31A0D0D08}" dt="2021-04-16T06:49:40.577" v="2794" actId="20577"/>
          <ac:spMkLst>
            <pc:docMk/>
            <pc:sldMk cId="1889685956" sldId="377"/>
            <ac:spMk id="37" creationId="{1A7DF97F-6A69-4BD3-ACE3-CD83A2A8B539}"/>
          </ac:spMkLst>
        </pc:spChg>
        <pc:spChg chg="mod">
          <ac:chgData name="Bruciaferri, Diego" userId="fb15263d-0062-49be-8af0-0ba6b1e1c76c" providerId="ADAL" clId="{9C7FE18C-31C0-4688-AC74-E5B31A0D0D08}" dt="2021-04-16T06:49:42.709" v="2795" actId="20577"/>
          <ac:spMkLst>
            <pc:docMk/>
            <pc:sldMk cId="1889685956" sldId="377"/>
            <ac:spMk id="38" creationId="{0679F4C6-AA57-4DA6-8E8F-036E423980C4}"/>
          </ac:spMkLst>
        </pc:spChg>
        <pc:spChg chg="mod">
          <ac:chgData name="Bruciaferri, Diego" userId="fb15263d-0062-49be-8af0-0ba6b1e1c76c" providerId="ADAL" clId="{9C7FE18C-31C0-4688-AC74-E5B31A0D0D08}" dt="2021-04-16T06:49:39.026" v="2793" actId="20577"/>
          <ac:spMkLst>
            <pc:docMk/>
            <pc:sldMk cId="1889685956" sldId="377"/>
            <ac:spMk id="40" creationId="{E36420DF-966A-48E5-B1D7-0DF364338A91}"/>
          </ac:spMkLst>
        </pc:spChg>
        <pc:spChg chg="mod">
          <ac:chgData name="Bruciaferri, Diego" userId="fb15263d-0062-49be-8af0-0ba6b1e1c76c" providerId="ADAL" clId="{9C7FE18C-31C0-4688-AC74-E5B31A0D0D08}" dt="2021-04-16T06:49:37.494" v="2792" actId="20577"/>
          <ac:spMkLst>
            <pc:docMk/>
            <pc:sldMk cId="1889685956" sldId="377"/>
            <ac:spMk id="41" creationId="{43EF6817-B171-44F9-9365-69C387514AF5}"/>
          </ac:spMkLst>
        </pc:spChg>
      </pc:sldChg>
      <pc:sldChg chg="modSp mod">
        <pc:chgData name="Bruciaferri, Diego" userId="fb15263d-0062-49be-8af0-0ba6b1e1c76c" providerId="ADAL" clId="{9C7FE18C-31C0-4688-AC74-E5B31A0D0D08}" dt="2021-04-16T06:50:03.712" v="2805" actId="20577"/>
        <pc:sldMkLst>
          <pc:docMk/>
          <pc:sldMk cId="839896362" sldId="378"/>
        </pc:sldMkLst>
        <pc:spChg chg="mod">
          <ac:chgData name="Bruciaferri, Diego" userId="fb15263d-0062-49be-8af0-0ba6b1e1c76c" providerId="ADAL" clId="{9C7FE18C-31C0-4688-AC74-E5B31A0D0D08}" dt="2021-04-16T06:49:50.762" v="2798" actId="20577"/>
          <ac:spMkLst>
            <pc:docMk/>
            <pc:sldMk cId="839896362" sldId="378"/>
            <ac:spMk id="33" creationId="{CB2B4C17-0187-47D0-B541-E3C1A29AF8A9}"/>
          </ac:spMkLst>
        </pc:spChg>
        <pc:spChg chg="mod">
          <ac:chgData name="Bruciaferri, Diego" userId="fb15263d-0062-49be-8af0-0ba6b1e1c76c" providerId="ADAL" clId="{9C7FE18C-31C0-4688-AC74-E5B31A0D0D08}" dt="2021-04-16T06:49:55.122" v="2801" actId="20577"/>
          <ac:spMkLst>
            <pc:docMk/>
            <pc:sldMk cId="839896362" sldId="378"/>
            <ac:spMk id="34" creationId="{F1C54FE2-1B69-415A-8FC8-3DBE4F401464}"/>
          </ac:spMkLst>
        </pc:spChg>
        <pc:spChg chg="mod">
          <ac:chgData name="Bruciaferri, Diego" userId="fb15263d-0062-49be-8af0-0ba6b1e1c76c" providerId="ADAL" clId="{9C7FE18C-31C0-4688-AC74-E5B31A0D0D08}" dt="2021-04-16T06:50:01.178" v="2804" actId="20577"/>
          <ac:spMkLst>
            <pc:docMk/>
            <pc:sldMk cId="839896362" sldId="378"/>
            <ac:spMk id="35" creationId="{418BB609-400A-4D33-971F-E28CDAD577DF}"/>
          </ac:spMkLst>
        </pc:spChg>
        <pc:spChg chg="mod">
          <ac:chgData name="Bruciaferri, Diego" userId="fb15263d-0062-49be-8af0-0ba6b1e1c76c" providerId="ADAL" clId="{9C7FE18C-31C0-4688-AC74-E5B31A0D0D08}" dt="2021-04-16T06:50:03.712" v="2805" actId="20577"/>
          <ac:spMkLst>
            <pc:docMk/>
            <pc:sldMk cId="839896362" sldId="378"/>
            <ac:spMk id="36" creationId="{5037108D-96BA-4C17-82F6-4159FFE3AAA3}"/>
          </ac:spMkLst>
        </pc:spChg>
      </pc:sldChg>
      <pc:sldChg chg="modSp mod">
        <pc:chgData name="Bruciaferri, Diego" userId="fb15263d-0062-49be-8af0-0ba6b1e1c76c" providerId="ADAL" clId="{9C7FE18C-31C0-4688-AC74-E5B31A0D0D08}" dt="2021-04-16T06:50:21.877" v="2812" actId="20577"/>
        <pc:sldMkLst>
          <pc:docMk/>
          <pc:sldMk cId="4205581351" sldId="379"/>
        </pc:sldMkLst>
        <pc:spChg chg="mod">
          <ac:chgData name="Bruciaferri, Diego" userId="fb15263d-0062-49be-8af0-0ba6b1e1c76c" providerId="ADAL" clId="{9C7FE18C-31C0-4688-AC74-E5B31A0D0D08}" dt="2021-04-16T06:50:08.355" v="2806" actId="20577"/>
          <ac:spMkLst>
            <pc:docMk/>
            <pc:sldMk cId="4205581351" sldId="379"/>
            <ac:spMk id="27" creationId="{DB9ED6A5-3D31-4F36-85EC-FAA6272F3893}"/>
          </ac:spMkLst>
        </pc:spChg>
        <pc:spChg chg="mod">
          <ac:chgData name="Bruciaferri, Diego" userId="fb15263d-0062-49be-8af0-0ba6b1e1c76c" providerId="ADAL" clId="{9C7FE18C-31C0-4688-AC74-E5B31A0D0D08}" dt="2021-04-16T06:50:19.830" v="2811" actId="20577"/>
          <ac:spMkLst>
            <pc:docMk/>
            <pc:sldMk cId="4205581351" sldId="379"/>
            <ac:spMk id="37" creationId="{1A7DF97F-6A69-4BD3-ACE3-CD83A2A8B539}"/>
          </ac:spMkLst>
        </pc:spChg>
        <pc:spChg chg="mod">
          <ac:chgData name="Bruciaferri, Diego" userId="fb15263d-0062-49be-8af0-0ba6b1e1c76c" providerId="ADAL" clId="{9C7FE18C-31C0-4688-AC74-E5B31A0D0D08}" dt="2021-04-16T06:50:21.877" v="2812" actId="20577"/>
          <ac:spMkLst>
            <pc:docMk/>
            <pc:sldMk cId="4205581351" sldId="379"/>
            <ac:spMk id="38" creationId="{0679F4C6-AA57-4DA6-8E8F-036E423980C4}"/>
          </ac:spMkLst>
        </pc:spChg>
        <pc:spChg chg="mod">
          <ac:chgData name="Bruciaferri, Diego" userId="fb15263d-0062-49be-8af0-0ba6b1e1c76c" providerId="ADAL" clId="{9C7FE18C-31C0-4688-AC74-E5B31A0D0D08}" dt="2021-04-16T06:50:17.684" v="2810" actId="20577"/>
          <ac:spMkLst>
            <pc:docMk/>
            <pc:sldMk cId="4205581351" sldId="379"/>
            <ac:spMk id="40" creationId="{E36420DF-966A-48E5-B1D7-0DF364338A91}"/>
          </ac:spMkLst>
        </pc:spChg>
        <pc:spChg chg="mod">
          <ac:chgData name="Bruciaferri, Diego" userId="fb15263d-0062-49be-8af0-0ba6b1e1c76c" providerId="ADAL" clId="{9C7FE18C-31C0-4688-AC74-E5B31A0D0D08}" dt="2021-04-16T06:50:15.686" v="2809" actId="20577"/>
          <ac:spMkLst>
            <pc:docMk/>
            <pc:sldMk cId="4205581351" sldId="379"/>
            <ac:spMk id="41" creationId="{43EF6817-B171-44F9-9365-69C387514AF5}"/>
          </ac:spMkLst>
        </pc:spChg>
      </pc:sldChg>
      <pc:sldChg chg="modSp mod">
        <pc:chgData name="Bruciaferri, Diego" userId="fb15263d-0062-49be-8af0-0ba6b1e1c76c" providerId="ADAL" clId="{9C7FE18C-31C0-4688-AC74-E5B31A0D0D08}" dt="2021-04-16T06:50:53.210" v="2824" actId="20577"/>
        <pc:sldMkLst>
          <pc:docMk/>
          <pc:sldMk cId="1996913896" sldId="380"/>
        </pc:sldMkLst>
        <pc:spChg chg="mod">
          <ac:chgData name="Bruciaferri, Diego" userId="fb15263d-0062-49be-8af0-0ba6b1e1c76c" providerId="ADAL" clId="{9C7FE18C-31C0-4688-AC74-E5B31A0D0D08}" dt="2021-04-16T06:50:47.787" v="2822" actId="20577"/>
          <ac:spMkLst>
            <pc:docMk/>
            <pc:sldMk cId="1996913896" sldId="380"/>
            <ac:spMk id="33" creationId="{CB2B4C17-0187-47D0-B541-E3C1A29AF8A9}"/>
          </ac:spMkLst>
        </pc:spChg>
        <pc:spChg chg="mod">
          <ac:chgData name="Bruciaferri, Diego" userId="fb15263d-0062-49be-8af0-0ba6b1e1c76c" providerId="ADAL" clId="{9C7FE18C-31C0-4688-AC74-E5B31A0D0D08}" dt="2021-04-16T06:50:50.693" v="2823" actId="20577"/>
          <ac:spMkLst>
            <pc:docMk/>
            <pc:sldMk cId="1996913896" sldId="380"/>
            <ac:spMk id="34" creationId="{F1C54FE2-1B69-415A-8FC8-3DBE4F401464}"/>
          </ac:spMkLst>
        </pc:spChg>
        <pc:spChg chg="mod">
          <ac:chgData name="Bruciaferri, Diego" userId="fb15263d-0062-49be-8af0-0ba6b1e1c76c" providerId="ADAL" clId="{9C7FE18C-31C0-4688-AC74-E5B31A0D0D08}" dt="2021-04-16T06:50:53.210" v="2824" actId="20577"/>
          <ac:spMkLst>
            <pc:docMk/>
            <pc:sldMk cId="1996913896" sldId="380"/>
            <ac:spMk id="35" creationId="{418BB609-400A-4D33-971F-E28CDAD577DF}"/>
          </ac:spMkLst>
        </pc:spChg>
        <pc:spChg chg="mod">
          <ac:chgData name="Bruciaferri, Diego" userId="fb15263d-0062-49be-8af0-0ba6b1e1c76c" providerId="ADAL" clId="{9C7FE18C-31C0-4688-AC74-E5B31A0D0D08}" dt="2021-04-16T06:50:40.424" v="2819" actId="20577"/>
          <ac:spMkLst>
            <pc:docMk/>
            <pc:sldMk cId="1996913896" sldId="380"/>
            <ac:spMk id="36" creationId="{5037108D-96BA-4C17-82F6-4159FFE3AAA3}"/>
          </ac:spMkLst>
        </pc:spChg>
      </pc:sldChg>
      <pc:sldChg chg="modSp mod">
        <pc:chgData name="Bruciaferri, Diego" userId="fb15263d-0062-49be-8af0-0ba6b1e1c76c" providerId="ADAL" clId="{9C7FE18C-31C0-4688-AC74-E5B31A0D0D08}" dt="2021-04-16T06:15:59.444" v="1916" actId="1036"/>
        <pc:sldMkLst>
          <pc:docMk/>
          <pc:sldMk cId="2481357927" sldId="381"/>
        </pc:sldMkLst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2" creationId="{CD9799E6-0B4F-43B9-8F1C-9915331B1A34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4" creationId="{0A8D95B9-B960-4198-B117-2C2258BA88A4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6" creationId="{60A49C95-A346-458B-8214-67C16A72CE92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7" creationId="{4089532E-EE6B-4425-B442-940E7FF514EE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1" creationId="{FD599D57-3AB5-4EF4-89A7-0A60A0592194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2" creationId="{01B875A5-FAA0-49C3-B717-4B71A08600C0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5" creationId="{9D0D63A9-9B44-45D8-8F3B-4EA12A3734F5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6" creationId="{396E05C4-4812-44D9-9626-DDD4E0DC3FE7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7" creationId="{F5FC4C52-6531-4A4E-8F5D-BC27C13FB997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8" creationId="{F54E04DB-E8C0-4805-8224-E1703E6ADB9F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19" creationId="{B11283F2-01DC-420C-97E8-3C45BF356BDA}"/>
          </ac:spMkLst>
        </pc:spChg>
        <pc:spChg chg="mod">
          <ac:chgData name="Bruciaferri, Diego" userId="fb15263d-0062-49be-8af0-0ba6b1e1c76c" providerId="ADAL" clId="{9C7FE18C-31C0-4688-AC74-E5B31A0D0D08}" dt="2021-04-16T06:15:59.444" v="1916" actId="1036"/>
          <ac:spMkLst>
            <pc:docMk/>
            <pc:sldMk cId="2481357927" sldId="381"/>
            <ac:spMk id="20" creationId="{A814AACD-37D2-4C9F-A548-3677C055EB49}"/>
          </ac:spMkLst>
        </pc:spChg>
        <pc:picChg chg="mod">
          <ac:chgData name="Bruciaferri, Diego" userId="fb15263d-0062-49be-8af0-0ba6b1e1c76c" providerId="ADAL" clId="{9C7FE18C-31C0-4688-AC74-E5B31A0D0D08}" dt="2021-04-16T06:15:59.444" v="1916" actId="1036"/>
          <ac:picMkLst>
            <pc:docMk/>
            <pc:sldMk cId="2481357927" sldId="381"/>
            <ac:picMk id="5" creationId="{1C291893-4191-47B1-B488-3B852B47470A}"/>
          </ac:picMkLst>
        </pc:picChg>
      </pc:sldChg>
      <pc:sldChg chg="addSp delSp modSp mod">
        <pc:chgData name="Bruciaferri, Diego" userId="fb15263d-0062-49be-8af0-0ba6b1e1c76c" providerId="ADAL" clId="{9C7FE18C-31C0-4688-AC74-E5B31A0D0D08}" dt="2021-04-16T11:37:22.916" v="4248" actId="20577"/>
        <pc:sldMkLst>
          <pc:docMk/>
          <pc:sldMk cId="3578122070" sldId="385"/>
        </pc:sldMkLst>
        <pc:spChg chg="add mod">
          <ac:chgData name="Bruciaferri, Diego" userId="fb15263d-0062-49be-8af0-0ba6b1e1c76c" providerId="ADAL" clId="{9C7FE18C-31C0-4688-AC74-E5B31A0D0D08}" dt="2021-04-16T11:37:22.916" v="4248" actId="20577"/>
          <ac:spMkLst>
            <pc:docMk/>
            <pc:sldMk cId="3578122070" sldId="385"/>
            <ac:spMk id="2" creationId="{41EDB173-0363-4104-A5F0-224C469DCFA0}"/>
          </ac:spMkLst>
        </pc:spChg>
        <pc:spChg chg="add del mod">
          <ac:chgData name="Bruciaferri, Diego" userId="fb15263d-0062-49be-8af0-0ba6b1e1c76c" providerId="ADAL" clId="{9C7FE18C-31C0-4688-AC74-E5B31A0D0D08}" dt="2021-04-15T20:21:08.429" v="995" actId="478"/>
          <ac:spMkLst>
            <pc:docMk/>
            <pc:sldMk cId="3578122070" sldId="385"/>
            <ac:spMk id="9" creationId="{5249AE5D-2670-4383-925E-EB40F4ACCFE3}"/>
          </ac:spMkLst>
        </pc:spChg>
        <pc:spChg chg="add del mod">
          <ac:chgData name="Bruciaferri, Diego" userId="fb15263d-0062-49be-8af0-0ba6b1e1c76c" providerId="ADAL" clId="{9C7FE18C-31C0-4688-AC74-E5B31A0D0D08}" dt="2021-04-15T20:21:01.321" v="993" actId="478"/>
          <ac:spMkLst>
            <pc:docMk/>
            <pc:sldMk cId="3578122070" sldId="385"/>
            <ac:spMk id="10" creationId="{89355D98-7082-49CF-AB96-26E06C20DD4B}"/>
          </ac:spMkLst>
        </pc:spChg>
        <pc:spChg chg="add del mod">
          <ac:chgData name="Bruciaferri, Diego" userId="fb15263d-0062-49be-8af0-0ba6b1e1c76c" providerId="ADAL" clId="{9C7FE18C-31C0-4688-AC74-E5B31A0D0D08}" dt="2021-04-15T19:47:03.650" v="250" actId="478"/>
          <ac:spMkLst>
            <pc:docMk/>
            <pc:sldMk cId="3578122070" sldId="385"/>
            <ac:spMk id="11" creationId="{0F64195C-F013-41B4-8F75-27D8919812F1}"/>
          </ac:spMkLst>
        </pc:spChg>
        <pc:spChg chg="mod">
          <ac:chgData name="Bruciaferri, Diego" userId="fb15263d-0062-49be-8af0-0ba6b1e1c76c" providerId="ADAL" clId="{9C7FE18C-31C0-4688-AC74-E5B31A0D0D08}" dt="2021-04-15T19:37:39.986" v="20" actId="20577"/>
          <ac:spMkLst>
            <pc:docMk/>
            <pc:sldMk cId="3578122070" sldId="385"/>
            <ac:spMk id="16" creationId="{4EA08BAD-1702-4E88-87AF-00B5FA9E4BB2}"/>
          </ac:spMkLst>
        </pc:spChg>
        <pc:spChg chg="add mod">
          <ac:chgData name="Bruciaferri, Diego" userId="fb15263d-0062-49be-8af0-0ba6b1e1c76c" providerId="ADAL" clId="{9C7FE18C-31C0-4688-AC74-E5B31A0D0D08}" dt="2021-04-16T06:51:19.477" v="2826" actId="113"/>
          <ac:spMkLst>
            <pc:docMk/>
            <pc:sldMk cId="3578122070" sldId="385"/>
            <ac:spMk id="17" creationId="{AE4BF98F-F466-4F56-80D1-CBD6C791A8ED}"/>
          </ac:spMkLst>
        </pc:spChg>
        <pc:spChg chg="add del mod">
          <ac:chgData name="Bruciaferri, Diego" userId="fb15263d-0062-49be-8af0-0ba6b1e1c76c" providerId="ADAL" clId="{9C7FE18C-31C0-4688-AC74-E5B31A0D0D08}" dt="2021-04-15T20:21:05.251" v="994" actId="478"/>
          <ac:spMkLst>
            <pc:docMk/>
            <pc:sldMk cId="3578122070" sldId="385"/>
            <ac:spMk id="18" creationId="{26081E68-234D-43EC-9A73-4DD0F3BA9A06}"/>
          </ac:spMkLst>
        </pc:spChg>
        <pc:spChg chg="add del mod">
          <ac:chgData name="Bruciaferri, Diego" userId="fb15263d-0062-49be-8af0-0ba6b1e1c76c" providerId="ADAL" clId="{9C7FE18C-31C0-4688-AC74-E5B31A0D0D08}" dt="2021-04-15T20:21:12.159" v="996" actId="478"/>
          <ac:spMkLst>
            <pc:docMk/>
            <pc:sldMk cId="3578122070" sldId="385"/>
            <ac:spMk id="19" creationId="{D877BE8A-648F-4242-B112-1CD2F580F54D}"/>
          </ac:spMkLst>
        </pc:spChg>
        <pc:picChg chg="del">
          <ac:chgData name="Bruciaferri, Diego" userId="fb15263d-0062-49be-8af0-0ba6b1e1c76c" providerId="ADAL" clId="{9C7FE18C-31C0-4688-AC74-E5B31A0D0D08}" dt="2021-04-15T19:37:42.870" v="21" actId="478"/>
          <ac:picMkLst>
            <pc:docMk/>
            <pc:sldMk cId="3578122070" sldId="385"/>
            <ac:picMk id="5" creationId="{BEDA7481-A534-4A34-B70B-E6634669B76B}"/>
          </ac:picMkLst>
        </pc:picChg>
      </pc:sldChg>
      <pc:sldChg chg="modSp mod">
        <pc:chgData name="Bruciaferri, Diego" userId="fb15263d-0062-49be-8af0-0ba6b1e1c76c" providerId="ADAL" clId="{9C7FE18C-31C0-4688-AC74-E5B31A0D0D08}" dt="2021-04-16T12:27:15.667" v="4352" actId="20577"/>
        <pc:sldMkLst>
          <pc:docMk/>
          <pc:sldMk cId="1315100334" sldId="387"/>
        </pc:sldMkLst>
        <pc:spChg chg="mod">
          <ac:chgData name="Bruciaferri, Diego" userId="fb15263d-0062-49be-8af0-0ba6b1e1c76c" providerId="ADAL" clId="{9C7FE18C-31C0-4688-AC74-E5B31A0D0D08}" dt="2021-04-16T12:27:15.667" v="4352" actId="20577"/>
          <ac:spMkLst>
            <pc:docMk/>
            <pc:sldMk cId="1315100334" sldId="387"/>
            <ac:spMk id="2" creationId="{BE5058E2-A2E5-4799-93B3-071F1E66B65E}"/>
          </ac:spMkLst>
        </pc:spChg>
      </pc:sldChg>
      <pc:sldChg chg="modSp mod">
        <pc:chgData name="Bruciaferri, Diego" userId="fb15263d-0062-49be-8af0-0ba6b1e1c76c" providerId="ADAL" clId="{9C7FE18C-31C0-4688-AC74-E5B31A0D0D08}" dt="2021-04-15T21:26:34.627" v="1892" actId="1035"/>
        <pc:sldMkLst>
          <pc:docMk/>
          <pc:sldMk cId="3466720837" sldId="388"/>
        </pc:sldMkLst>
        <pc:spChg chg="mod">
          <ac:chgData name="Bruciaferri, Diego" userId="fb15263d-0062-49be-8af0-0ba6b1e1c76c" providerId="ADAL" clId="{9C7FE18C-31C0-4688-AC74-E5B31A0D0D08}" dt="2021-04-15T21:26:34.627" v="1892" actId="1035"/>
          <ac:spMkLst>
            <pc:docMk/>
            <pc:sldMk cId="3466720837" sldId="388"/>
            <ac:spMk id="5" creationId="{35287C65-966A-4744-80BD-BB3DC94F831D}"/>
          </ac:spMkLst>
        </pc:spChg>
      </pc:sldChg>
      <pc:sldChg chg="addSp modSp mod">
        <pc:chgData name="Bruciaferri, Diego" userId="fb15263d-0062-49be-8af0-0ba6b1e1c76c" providerId="ADAL" clId="{9C7FE18C-31C0-4688-AC74-E5B31A0D0D08}" dt="2021-04-16T06:42:23.350" v="2772" actId="113"/>
        <pc:sldMkLst>
          <pc:docMk/>
          <pc:sldMk cId="3274008961" sldId="389"/>
        </pc:sldMkLst>
        <pc:spChg chg="mod">
          <ac:chgData name="Bruciaferri, Diego" userId="fb15263d-0062-49be-8af0-0ba6b1e1c76c" providerId="ADAL" clId="{9C7FE18C-31C0-4688-AC74-E5B31A0D0D08}" dt="2021-04-15T19:37:59.114" v="37" actId="20577"/>
          <ac:spMkLst>
            <pc:docMk/>
            <pc:sldMk cId="3274008961" sldId="389"/>
            <ac:spMk id="16" creationId="{4E36613E-FC31-4976-A35B-F599ED2B117D}"/>
          </ac:spMkLst>
        </pc:spChg>
        <pc:spChg chg="add mod">
          <ac:chgData name="Bruciaferri, Diego" userId="fb15263d-0062-49be-8af0-0ba6b1e1c76c" providerId="ADAL" clId="{9C7FE18C-31C0-4688-AC74-E5B31A0D0D08}" dt="2021-04-16T06:42:23.350" v="2772" actId="113"/>
          <ac:spMkLst>
            <pc:docMk/>
            <pc:sldMk cId="3274008961" sldId="389"/>
            <ac:spMk id="18" creationId="{1316486B-CC75-4ADF-9941-5D0FEFEAF9FD}"/>
          </ac:spMkLst>
        </pc:spChg>
        <pc:picChg chg="add mod">
          <ac:chgData name="Bruciaferri, Diego" userId="fb15263d-0062-49be-8af0-0ba6b1e1c76c" providerId="ADAL" clId="{9C7FE18C-31C0-4688-AC74-E5B31A0D0D08}" dt="2021-04-16T06:39:10.138" v="2732" actId="1076"/>
          <ac:picMkLst>
            <pc:docMk/>
            <pc:sldMk cId="3274008961" sldId="389"/>
            <ac:picMk id="11" creationId="{29EB8E49-02DF-4AD4-BD4E-BFFC2525D5A1}"/>
          </ac:picMkLst>
        </pc:picChg>
      </pc:sldChg>
      <pc:sldChg chg="modSp mod">
        <pc:chgData name="Bruciaferri, Diego" userId="fb15263d-0062-49be-8af0-0ba6b1e1c76c" providerId="ADAL" clId="{9C7FE18C-31C0-4688-AC74-E5B31A0D0D08}" dt="2021-04-15T19:33:10.706" v="11" actId="1035"/>
        <pc:sldMkLst>
          <pc:docMk/>
          <pc:sldMk cId="2126345109" sldId="390"/>
        </pc:sldMkLst>
        <pc:picChg chg="mod">
          <ac:chgData name="Bruciaferri, Diego" userId="fb15263d-0062-49be-8af0-0ba6b1e1c76c" providerId="ADAL" clId="{9C7FE18C-31C0-4688-AC74-E5B31A0D0D08}" dt="2021-04-15T19:33:10.706" v="11" actId="1035"/>
          <ac:picMkLst>
            <pc:docMk/>
            <pc:sldMk cId="2126345109" sldId="390"/>
            <ac:picMk id="17" creationId="{DED53B0E-D72E-40E5-B7B0-BD8E5BC5200B}"/>
          </ac:picMkLst>
        </pc:picChg>
      </pc:sldChg>
      <pc:sldChg chg="addSp delSp modSp add mod">
        <pc:chgData name="Bruciaferri, Diego" userId="fb15263d-0062-49be-8af0-0ba6b1e1c76c" providerId="ADAL" clId="{9C7FE18C-31C0-4688-AC74-E5B31A0D0D08}" dt="2021-04-16T11:44:31.098" v="4351" actId="20577"/>
        <pc:sldMkLst>
          <pc:docMk/>
          <pc:sldMk cId="1959165117" sldId="391"/>
        </pc:sldMkLst>
        <pc:spChg chg="add mod">
          <ac:chgData name="Bruciaferri, Diego" userId="fb15263d-0062-49be-8af0-0ba6b1e1c76c" providerId="ADAL" clId="{9C7FE18C-31C0-4688-AC74-E5B31A0D0D08}" dt="2021-04-15T20:34:55.190" v="1164" actId="255"/>
          <ac:spMkLst>
            <pc:docMk/>
            <pc:sldMk cId="1959165117" sldId="391"/>
            <ac:spMk id="9" creationId="{220E2DB6-62FA-45EE-8C10-0E8EB1CA31F6}"/>
          </ac:spMkLst>
        </pc:spChg>
        <pc:spChg chg="add mod">
          <ac:chgData name="Bruciaferri, Diego" userId="fb15263d-0062-49be-8af0-0ba6b1e1c76c" providerId="ADAL" clId="{9C7FE18C-31C0-4688-AC74-E5B31A0D0D08}" dt="2021-04-15T20:35:00.268" v="1165" actId="255"/>
          <ac:spMkLst>
            <pc:docMk/>
            <pc:sldMk cId="1959165117" sldId="391"/>
            <ac:spMk id="10" creationId="{4639991D-386D-4C02-9642-7803C9F83B85}"/>
          </ac:spMkLst>
        </pc:spChg>
        <pc:spChg chg="add mod">
          <ac:chgData name="Bruciaferri, Diego" userId="fb15263d-0062-49be-8af0-0ba6b1e1c76c" providerId="ADAL" clId="{9C7FE18C-31C0-4688-AC74-E5B31A0D0D08}" dt="2021-04-15T20:35:05.725" v="1166" actId="255"/>
          <ac:spMkLst>
            <pc:docMk/>
            <pc:sldMk cId="1959165117" sldId="391"/>
            <ac:spMk id="11" creationId="{C49D8883-7BD7-4D9D-8921-94A06B25187F}"/>
          </ac:spMkLst>
        </pc:spChg>
        <pc:spChg chg="del">
          <ac:chgData name="Bruciaferri, Diego" userId="fb15263d-0062-49be-8af0-0ba6b1e1c76c" providerId="ADAL" clId="{9C7FE18C-31C0-4688-AC74-E5B31A0D0D08}" dt="2021-04-15T20:34:09.599" v="1156" actId="478"/>
          <ac:spMkLst>
            <pc:docMk/>
            <pc:sldMk cId="1959165117" sldId="391"/>
            <ac:spMk id="13" creationId="{43464A98-A0A8-4C2E-9764-6177EF53E042}"/>
          </ac:spMkLst>
        </pc:spChg>
        <pc:spChg chg="add mod">
          <ac:chgData name="Bruciaferri, Diego" userId="fb15263d-0062-49be-8af0-0ba6b1e1c76c" providerId="ADAL" clId="{9C7FE18C-31C0-4688-AC74-E5B31A0D0D08}" dt="2021-04-16T11:44:31.098" v="4351" actId="20577"/>
          <ac:spMkLst>
            <pc:docMk/>
            <pc:sldMk cId="1959165117" sldId="391"/>
            <ac:spMk id="14" creationId="{8CBE057E-CF9D-4B98-B6B5-EDE627C5367B}"/>
          </ac:spMkLst>
        </pc:spChg>
        <pc:spChg chg="del">
          <ac:chgData name="Bruciaferri, Diego" userId="fb15263d-0062-49be-8af0-0ba6b1e1c76c" providerId="ADAL" clId="{9C7FE18C-31C0-4688-AC74-E5B31A0D0D08}" dt="2021-04-15T20:34:06.940" v="1155" actId="478"/>
          <ac:spMkLst>
            <pc:docMk/>
            <pc:sldMk cId="1959165117" sldId="391"/>
            <ac:spMk id="14" creationId="{90C5D7DD-7819-4B84-8542-0E2042CF664D}"/>
          </ac:spMkLst>
        </pc:spChg>
        <pc:spChg chg="mod">
          <ac:chgData name="Bruciaferri, Diego" userId="fb15263d-0062-49be-8af0-0ba6b1e1c76c" providerId="ADAL" clId="{9C7FE18C-31C0-4688-AC74-E5B31A0D0D08}" dt="2021-04-15T20:34:49.236" v="1163" actId="255"/>
          <ac:spMkLst>
            <pc:docMk/>
            <pc:sldMk cId="1959165117" sldId="391"/>
            <ac:spMk id="15" creationId="{6CDBF496-A308-4FF6-B6BC-A8FD38C2BC32}"/>
          </ac:spMkLst>
        </pc:spChg>
        <pc:spChg chg="mod">
          <ac:chgData name="Bruciaferri, Diego" userId="fb15263d-0062-49be-8af0-0ba6b1e1c76c" providerId="ADAL" clId="{9C7FE18C-31C0-4688-AC74-E5B31A0D0D08}" dt="2021-04-15T19:37:50.500" v="29" actId="20577"/>
          <ac:spMkLst>
            <pc:docMk/>
            <pc:sldMk cId="1959165117" sldId="391"/>
            <ac:spMk id="16" creationId="{4EA08BAD-1702-4E88-87AF-00B5FA9E4BB2}"/>
          </ac:spMkLst>
        </pc:spChg>
        <pc:spChg chg="add del mod ord">
          <ac:chgData name="Bruciaferri, Diego" userId="fb15263d-0062-49be-8af0-0ba6b1e1c76c" providerId="ADAL" clId="{9C7FE18C-31C0-4688-AC74-E5B31A0D0D08}" dt="2021-04-15T20:38:58.485" v="1212" actId="478"/>
          <ac:spMkLst>
            <pc:docMk/>
            <pc:sldMk cId="1959165117" sldId="391"/>
            <ac:spMk id="17" creationId="{18F5D66D-52E9-4621-B7BC-BDD0E950ECFC}"/>
          </ac:spMkLst>
        </pc:spChg>
        <pc:spChg chg="add mod">
          <ac:chgData name="Bruciaferri, Diego" userId="fb15263d-0062-49be-8af0-0ba6b1e1c76c" providerId="ADAL" clId="{9C7FE18C-31C0-4688-AC74-E5B31A0D0D08}" dt="2021-04-15T20:42:44.154" v="1308" actId="14100"/>
          <ac:spMkLst>
            <pc:docMk/>
            <pc:sldMk cId="1959165117" sldId="391"/>
            <ac:spMk id="18" creationId="{CACEE80F-531E-479C-A4D8-8131E6BBEEA1}"/>
          </ac:spMkLst>
        </pc:spChg>
        <pc:spChg chg="add del mod">
          <ac:chgData name="Bruciaferri, Diego" userId="fb15263d-0062-49be-8af0-0ba6b1e1c76c" providerId="ADAL" clId="{9C7FE18C-31C0-4688-AC74-E5B31A0D0D08}" dt="2021-04-15T20:41:08.125" v="1250" actId="478"/>
          <ac:spMkLst>
            <pc:docMk/>
            <pc:sldMk cId="1959165117" sldId="391"/>
            <ac:spMk id="19" creationId="{4AE1CF9D-77B4-4E50-B00D-70A40BA78CD0}"/>
          </ac:spMkLst>
        </pc:spChg>
        <pc:spChg chg="add mod">
          <ac:chgData name="Bruciaferri, Diego" userId="fb15263d-0062-49be-8af0-0ba6b1e1c76c" providerId="ADAL" clId="{9C7FE18C-31C0-4688-AC74-E5B31A0D0D08}" dt="2021-04-15T20:42:33.832" v="1306" actId="14100"/>
          <ac:spMkLst>
            <pc:docMk/>
            <pc:sldMk cId="1959165117" sldId="391"/>
            <ac:spMk id="20" creationId="{FF2F8992-43DC-4B87-BD2B-82D1C9E6DF05}"/>
          </ac:spMkLst>
        </pc:spChg>
        <pc:spChg chg="add mod">
          <ac:chgData name="Bruciaferri, Diego" userId="fb15263d-0062-49be-8af0-0ba6b1e1c76c" providerId="ADAL" clId="{9C7FE18C-31C0-4688-AC74-E5B31A0D0D08}" dt="2021-04-15T20:42:26.043" v="1305" actId="14100"/>
          <ac:spMkLst>
            <pc:docMk/>
            <pc:sldMk cId="1959165117" sldId="391"/>
            <ac:spMk id="21" creationId="{FC205458-4CBC-46C4-8D0C-7207463B36D3}"/>
          </ac:spMkLst>
        </pc:spChg>
        <pc:spChg chg="add mod">
          <ac:chgData name="Bruciaferri, Diego" userId="fb15263d-0062-49be-8af0-0ba6b1e1c76c" providerId="ADAL" clId="{9C7FE18C-31C0-4688-AC74-E5B31A0D0D08}" dt="2021-04-15T20:42:37.258" v="1307" actId="14100"/>
          <ac:spMkLst>
            <pc:docMk/>
            <pc:sldMk cId="1959165117" sldId="391"/>
            <ac:spMk id="22" creationId="{DE5A8625-89B6-4099-8C62-C3CE4E605CE1}"/>
          </ac:spMkLst>
        </pc:spChg>
        <pc:picChg chg="mod">
          <ac:chgData name="Bruciaferri, Diego" userId="fb15263d-0062-49be-8af0-0ba6b1e1c76c" providerId="ADAL" clId="{9C7FE18C-31C0-4688-AC74-E5B31A0D0D08}" dt="2021-04-15T20:37:50.071" v="1198" actId="1076"/>
          <ac:picMkLst>
            <pc:docMk/>
            <pc:sldMk cId="1959165117" sldId="391"/>
            <ac:picMk id="5" creationId="{BEDA7481-A534-4A34-B70B-E6634669B76B}"/>
          </ac:picMkLst>
        </pc:picChg>
      </pc:sldChg>
      <pc:sldChg chg="addSp delSp modSp add mod">
        <pc:chgData name="Bruciaferri, Diego" userId="fb15263d-0062-49be-8af0-0ba6b1e1c76c" providerId="ADAL" clId="{9C7FE18C-31C0-4688-AC74-E5B31A0D0D08}" dt="2021-04-16T07:50:05.309" v="4184" actId="1076"/>
        <pc:sldMkLst>
          <pc:docMk/>
          <pc:sldMk cId="2400954846" sldId="392"/>
        </pc:sldMkLst>
        <pc:spChg chg="del">
          <ac:chgData name="Bruciaferri, Diego" userId="fb15263d-0062-49be-8af0-0ba6b1e1c76c" providerId="ADAL" clId="{9C7FE18C-31C0-4688-AC74-E5B31A0D0D08}" dt="2021-04-16T07:44:46.796" v="3899" actId="478"/>
          <ac:spMkLst>
            <pc:docMk/>
            <pc:sldMk cId="2400954846" sldId="392"/>
            <ac:spMk id="3" creationId="{00000000-0000-0000-0000-000000000000}"/>
          </ac:spMkLst>
        </pc:spChg>
        <pc:spChg chg="del">
          <ac:chgData name="Bruciaferri, Diego" userId="fb15263d-0062-49be-8af0-0ba6b1e1c76c" providerId="ADAL" clId="{9C7FE18C-31C0-4688-AC74-E5B31A0D0D08}" dt="2021-04-16T07:44:49.849" v="3900" actId="478"/>
          <ac:spMkLst>
            <pc:docMk/>
            <pc:sldMk cId="2400954846" sldId="392"/>
            <ac:spMk id="5" creationId="{35287C65-966A-4744-80BD-BB3DC94F831D}"/>
          </ac:spMkLst>
        </pc:spChg>
        <pc:spChg chg="add mod">
          <ac:chgData name="Bruciaferri, Diego" userId="fb15263d-0062-49be-8af0-0ba6b1e1c76c" providerId="ADAL" clId="{9C7FE18C-31C0-4688-AC74-E5B31A0D0D08}" dt="2021-04-16T07:50:05.309" v="4184" actId="1076"/>
          <ac:spMkLst>
            <pc:docMk/>
            <pc:sldMk cId="2400954846" sldId="392"/>
            <ac:spMk id="6" creationId="{1526EA82-E5DF-4783-8A44-965ACA283FFF}"/>
          </ac:spMkLst>
        </pc:spChg>
        <pc:spChg chg="add mod">
          <ac:chgData name="Bruciaferri, Diego" userId="fb15263d-0062-49be-8af0-0ba6b1e1c76c" providerId="ADAL" clId="{9C7FE18C-31C0-4688-AC74-E5B31A0D0D08}" dt="2021-04-16T07:49:49.322" v="4183" actId="1076"/>
          <ac:spMkLst>
            <pc:docMk/>
            <pc:sldMk cId="2400954846" sldId="392"/>
            <ac:spMk id="7" creationId="{ED67122E-AEF2-46F0-8F9B-D78835D00ED8}"/>
          </ac:spMkLst>
        </pc:spChg>
      </pc:sldChg>
    </pc:docChg>
  </pc:docChgLst>
  <pc:docChgLst>
    <pc:chgData name="Bruciaferri, Diego" userId="fb15263d-0062-49be-8af0-0ba6b1e1c76c" providerId="ADAL" clId="{FB03C37C-21B5-4A23-8BE8-5160B11595AC}"/>
    <pc:docChg chg="undo custSel addSld delSld modSld modShowInfo">
      <pc:chgData name="Bruciaferri, Diego" userId="fb15263d-0062-49be-8af0-0ba6b1e1c76c" providerId="ADAL" clId="{FB03C37C-21B5-4A23-8BE8-5160B11595AC}" dt="2021-04-26T18:11:59.014" v="4496"/>
      <pc:docMkLst>
        <pc:docMk/>
      </pc:docMkLst>
      <pc:sldChg chg="del">
        <pc:chgData name="Bruciaferri, Diego" userId="fb15263d-0062-49be-8af0-0ba6b1e1c76c" providerId="ADAL" clId="{FB03C37C-21B5-4A23-8BE8-5160B11595AC}" dt="2021-04-25T15:55:52.628" v="20" actId="47"/>
        <pc:sldMkLst>
          <pc:docMk/>
          <pc:sldMk cId="963272440" sldId="281"/>
        </pc:sldMkLst>
      </pc:sldChg>
      <pc:sldChg chg="addSp delSp modSp mod modTransition modAnim modNotesTx">
        <pc:chgData name="Bruciaferri, Diego" userId="fb15263d-0062-49be-8af0-0ba6b1e1c76c" providerId="ADAL" clId="{FB03C37C-21B5-4A23-8BE8-5160B11595AC}" dt="2021-04-26T17:52:35.843" v="4451"/>
        <pc:sldMkLst>
          <pc:docMk/>
          <pc:sldMk cId="3228087582" sldId="357"/>
        </pc:sldMkLst>
        <pc:spChg chg="mod">
          <ac:chgData name="Bruciaferri, Diego" userId="fb15263d-0062-49be-8af0-0ba6b1e1c76c" providerId="ADAL" clId="{FB03C37C-21B5-4A23-8BE8-5160B11595AC}" dt="2021-04-25T17:29:40.046" v="2274" actId="1036"/>
          <ac:spMkLst>
            <pc:docMk/>
            <pc:sldMk cId="3228087582" sldId="357"/>
            <ac:spMk id="7" creationId="{85C47166-4C93-42F2-A5B3-F02D8C6E6EF4}"/>
          </ac:spMkLst>
        </pc:spChg>
        <pc:graphicFrameChg chg="mod">
          <ac:chgData name="Bruciaferri, Diego" userId="fb15263d-0062-49be-8af0-0ba6b1e1c76c" providerId="ADAL" clId="{FB03C37C-21B5-4A23-8BE8-5160B11595AC}" dt="2021-04-25T17:29:45.793" v="2277" actId="1035"/>
          <ac:graphicFrameMkLst>
            <pc:docMk/>
            <pc:sldMk cId="3228087582" sldId="357"/>
            <ac:graphicFrameMk id="35" creationId="{6A5BFA43-E394-416F-ADB3-66529FF3D806}"/>
          </ac:graphicFrameMkLst>
        </pc:graphicFrameChg>
        <pc:picChg chg="add del mod">
          <ac:chgData name="Bruciaferri, Diego" userId="fb15263d-0062-49be-8af0-0ba6b1e1c76c" providerId="ADAL" clId="{FB03C37C-21B5-4A23-8BE8-5160B11595AC}" dt="2021-04-26T17:48:40.640" v="4442"/>
          <ac:picMkLst>
            <pc:docMk/>
            <pc:sldMk cId="3228087582" sldId="357"/>
            <ac:picMk id="2" creationId="{ADFF3DE5-7C54-4CFA-8D28-FC177FA324EF}"/>
          </ac:picMkLst>
        </pc:picChg>
        <pc:picChg chg="add del mod">
          <ac:chgData name="Bruciaferri, Diego" userId="fb15263d-0062-49be-8af0-0ba6b1e1c76c" providerId="ADAL" clId="{FB03C37C-21B5-4A23-8BE8-5160B11595AC}" dt="2021-04-26T17:49:00.885" v="4444"/>
          <ac:picMkLst>
            <pc:docMk/>
            <pc:sldMk cId="3228087582" sldId="357"/>
            <ac:picMk id="3" creationId="{89D361D5-518A-42B8-8DF2-ED88915D6529}"/>
          </ac:picMkLst>
        </pc:picChg>
        <pc:picChg chg="add del mod">
          <ac:chgData name="Bruciaferri, Diego" userId="fb15263d-0062-49be-8af0-0ba6b1e1c76c" providerId="ADAL" clId="{FB03C37C-21B5-4A23-8BE8-5160B11595AC}" dt="2021-04-26T17:50:41.570" v="4446"/>
          <ac:picMkLst>
            <pc:docMk/>
            <pc:sldMk cId="3228087582" sldId="357"/>
            <ac:picMk id="4" creationId="{7CE58F45-7AF5-499A-8D0C-8FA334822790}"/>
          </ac:picMkLst>
        </pc:picChg>
        <pc:picChg chg="add del mod">
          <ac:chgData name="Bruciaferri, Diego" userId="fb15263d-0062-49be-8af0-0ba6b1e1c76c" providerId="ADAL" clId="{FB03C37C-21B5-4A23-8BE8-5160B11595AC}" dt="2021-04-26T17:51:00.719" v="4448"/>
          <ac:picMkLst>
            <pc:docMk/>
            <pc:sldMk cId="3228087582" sldId="357"/>
            <ac:picMk id="5" creationId="{14AEC714-A620-4887-BF13-D13204635C9D}"/>
          </ac:picMkLst>
        </pc:picChg>
        <pc:picChg chg="add del mod">
          <ac:chgData name="Bruciaferri, Diego" userId="fb15263d-0062-49be-8af0-0ba6b1e1c76c" providerId="ADAL" clId="{FB03C37C-21B5-4A23-8BE8-5160B11595AC}" dt="2021-04-26T17:51:42.974" v="4450"/>
          <ac:picMkLst>
            <pc:docMk/>
            <pc:sldMk cId="3228087582" sldId="357"/>
            <ac:picMk id="6" creationId="{328595DC-146D-41A1-9002-79810FCBF038}"/>
          </ac:picMkLst>
        </pc:picChg>
        <pc:picChg chg="add mod">
          <ac:chgData name="Bruciaferri, Diego" userId="fb15263d-0062-49be-8af0-0ba6b1e1c76c" providerId="ADAL" clId="{FB03C37C-21B5-4A23-8BE8-5160B11595AC}" dt="2021-04-26T17:52:35.843" v="4451"/>
          <ac:picMkLst>
            <pc:docMk/>
            <pc:sldMk cId="3228087582" sldId="357"/>
            <ac:picMk id="9" creationId="{B032D0D2-C40C-401C-A714-4ADF1A6C5054}"/>
          </ac:picMkLst>
        </pc:picChg>
      </pc:sldChg>
      <pc:sldChg chg="addSp delSp modSp mod modTransition modAnim modNotesTx">
        <pc:chgData name="Bruciaferri, Diego" userId="fb15263d-0062-49be-8af0-0ba6b1e1c76c" providerId="ADAL" clId="{FB03C37C-21B5-4A23-8BE8-5160B11595AC}" dt="2021-04-26T17:45:45.430" v="4439"/>
        <pc:sldMkLst>
          <pc:docMk/>
          <pc:sldMk cId="2126345109" sldId="390"/>
        </pc:sldMkLst>
        <pc:spChg chg="add mod ord">
          <ac:chgData name="Bruciaferri, Diego" userId="fb15263d-0062-49be-8af0-0ba6b1e1c76c" providerId="ADAL" clId="{FB03C37C-21B5-4A23-8BE8-5160B11595AC}" dt="2021-04-26T15:41:48.198" v="2737" actId="1038"/>
          <ac:spMkLst>
            <pc:docMk/>
            <pc:sldMk cId="2126345109" sldId="390"/>
            <ac:spMk id="4" creationId="{0414F6F4-9912-49D0-8BFD-4DDDB93E4247}"/>
          </ac:spMkLst>
        </pc:spChg>
        <pc:picChg chg="add del mod">
          <ac:chgData name="Bruciaferri, Diego" userId="fb15263d-0062-49be-8af0-0ba6b1e1c76c" providerId="ADAL" clId="{FB03C37C-21B5-4A23-8BE8-5160B11595AC}" dt="2021-04-25T17:34:34.854" v="2349"/>
          <ac:picMkLst>
            <pc:docMk/>
            <pc:sldMk cId="2126345109" sldId="390"/>
            <ac:picMk id="2" creationId="{315CC8C2-CDE8-47FE-8C08-2F1B7A0ECB0B}"/>
          </ac:picMkLst>
        </pc:picChg>
        <pc:picChg chg="add del mod">
          <ac:chgData name="Bruciaferri, Diego" userId="fb15263d-0062-49be-8af0-0ba6b1e1c76c" providerId="ADAL" clId="{FB03C37C-21B5-4A23-8BE8-5160B11595AC}" dt="2021-04-26T17:33:54.274" v="4428"/>
          <ac:picMkLst>
            <pc:docMk/>
            <pc:sldMk cId="2126345109" sldId="390"/>
            <ac:picMk id="2" creationId="{C77AB21D-F085-418A-B7B3-1C9F806A4C5F}"/>
          </ac:picMkLst>
        </pc:picChg>
        <pc:picChg chg="mod">
          <ac:chgData name="Bruciaferri, Diego" userId="fb15263d-0062-49be-8af0-0ba6b1e1c76c" providerId="ADAL" clId="{FB03C37C-21B5-4A23-8BE8-5160B11595AC}" dt="2021-04-26T15:41:46.060" v="2734" actId="1038"/>
          <ac:picMkLst>
            <pc:docMk/>
            <pc:sldMk cId="2126345109" sldId="390"/>
            <ac:picMk id="3" creationId="{8F61E5A1-5C89-4383-8B62-8D5B125B8859}"/>
          </ac:picMkLst>
        </pc:picChg>
        <pc:picChg chg="add del mod">
          <ac:chgData name="Bruciaferri, Diego" userId="fb15263d-0062-49be-8af0-0ba6b1e1c76c" providerId="ADAL" clId="{FB03C37C-21B5-4A23-8BE8-5160B11595AC}" dt="2021-04-25T17:41:37.426" v="2351"/>
          <ac:picMkLst>
            <pc:docMk/>
            <pc:sldMk cId="2126345109" sldId="390"/>
            <ac:picMk id="4" creationId="{D34F2344-DD7B-4A13-89DC-E4447CA00E7F}"/>
          </ac:picMkLst>
        </pc:picChg>
        <pc:picChg chg="add del mod">
          <ac:chgData name="Bruciaferri, Diego" userId="fb15263d-0062-49be-8af0-0ba6b1e1c76c" providerId="ADAL" clId="{FB03C37C-21B5-4A23-8BE8-5160B11595AC}" dt="2021-04-26T17:39:02.004" v="4430"/>
          <ac:picMkLst>
            <pc:docMk/>
            <pc:sldMk cId="2126345109" sldId="390"/>
            <ac:picMk id="5" creationId="{6FD85511-5622-4A83-B8A8-D1AED84BF4D8}"/>
          </ac:picMkLst>
        </pc:picChg>
        <pc:picChg chg="add del mod">
          <ac:chgData name="Bruciaferri, Diego" userId="fb15263d-0062-49be-8af0-0ba6b1e1c76c" providerId="ADAL" clId="{FB03C37C-21B5-4A23-8BE8-5160B11595AC}" dt="2021-04-25T17:46:26.243" v="2353"/>
          <ac:picMkLst>
            <pc:docMk/>
            <pc:sldMk cId="2126345109" sldId="390"/>
            <ac:picMk id="5" creationId="{9034E6DC-9117-49D1-B617-B573AE642E5C}"/>
          </ac:picMkLst>
        </pc:picChg>
        <pc:picChg chg="add mod">
          <ac:chgData name="Bruciaferri, Diego" userId="fb15263d-0062-49be-8af0-0ba6b1e1c76c" providerId="ADAL" clId="{FB03C37C-21B5-4A23-8BE8-5160B11595AC}" dt="2021-04-26T15:42:06.237" v="2753" actId="14100"/>
          <ac:picMkLst>
            <pc:docMk/>
            <pc:sldMk cId="2126345109" sldId="390"/>
            <ac:picMk id="8" creationId="{A47635AC-6F2B-4DB1-B61A-5B9A676DE830}"/>
          </ac:picMkLst>
        </pc:picChg>
        <pc:picChg chg="add mod">
          <ac:chgData name="Bruciaferri, Diego" userId="fb15263d-0062-49be-8af0-0ba6b1e1c76c" providerId="ADAL" clId="{FB03C37C-21B5-4A23-8BE8-5160B11595AC}" dt="2021-04-26T15:41:48.198" v="2737" actId="1038"/>
          <ac:picMkLst>
            <pc:docMk/>
            <pc:sldMk cId="2126345109" sldId="390"/>
            <ac:picMk id="9" creationId="{BD8DF6E0-67F1-4E96-985F-87D7114E394A}"/>
          </ac:picMkLst>
        </pc:picChg>
        <pc:picChg chg="add del mod">
          <ac:chgData name="Bruciaferri, Diego" userId="fb15263d-0062-49be-8af0-0ba6b1e1c76c" providerId="ADAL" clId="{FB03C37C-21B5-4A23-8BE8-5160B11595AC}" dt="2021-04-26T17:44:37.438" v="4436"/>
          <ac:picMkLst>
            <pc:docMk/>
            <pc:sldMk cId="2126345109" sldId="390"/>
            <ac:picMk id="10" creationId="{FBE4B45C-6A4E-4C63-9338-0C5584EB3222}"/>
          </ac:picMkLst>
        </pc:picChg>
        <pc:picChg chg="mod">
          <ac:chgData name="Bruciaferri, Diego" userId="fb15263d-0062-49be-8af0-0ba6b1e1c76c" providerId="ADAL" clId="{FB03C37C-21B5-4A23-8BE8-5160B11595AC}" dt="2021-04-26T15:41:47.277" v="2736" actId="1038"/>
          <ac:picMkLst>
            <pc:docMk/>
            <pc:sldMk cId="2126345109" sldId="390"/>
            <ac:picMk id="11" creationId="{746CAFF8-646C-4DB8-AEEB-1153A93D2C81}"/>
          </ac:picMkLst>
        </pc:picChg>
        <pc:picChg chg="add del mod">
          <ac:chgData name="Bruciaferri, Diego" userId="fb15263d-0062-49be-8af0-0ba6b1e1c76c" providerId="ADAL" clId="{FB03C37C-21B5-4A23-8BE8-5160B11595AC}" dt="2021-04-26T17:45:12.407" v="4438"/>
          <ac:picMkLst>
            <pc:docMk/>
            <pc:sldMk cId="2126345109" sldId="390"/>
            <ac:picMk id="12" creationId="{4DFF5A70-3C5E-4DAC-9B37-C5F16EC227EB}"/>
          </ac:picMkLst>
        </pc:picChg>
        <pc:picChg chg="add mod">
          <ac:chgData name="Bruciaferri, Diego" userId="fb15263d-0062-49be-8af0-0ba6b1e1c76c" providerId="ADAL" clId="{FB03C37C-21B5-4A23-8BE8-5160B11595AC}" dt="2021-04-26T17:45:45.430" v="4439"/>
          <ac:picMkLst>
            <pc:docMk/>
            <pc:sldMk cId="2126345109" sldId="390"/>
            <ac:picMk id="13" creationId="{AC18CD06-D88C-4A7F-9E68-254A019C934A}"/>
          </ac:picMkLst>
        </pc:picChg>
      </pc:sldChg>
      <pc:sldChg chg="addSp delSp modSp modTransition modAnim modNotesTx">
        <pc:chgData name="Bruciaferri, Diego" userId="fb15263d-0062-49be-8af0-0ba6b1e1c76c" providerId="ADAL" clId="{FB03C37C-21B5-4A23-8BE8-5160B11595AC}" dt="2021-04-26T17:47:33.009" v="4441"/>
        <pc:sldMkLst>
          <pc:docMk/>
          <pc:sldMk cId="518485803" sldId="391"/>
        </pc:sldMkLst>
        <pc:picChg chg="add del mod">
          <ac:chgData name="Bruciaferri, Diego" userId="fb15263d-0062-49be-8af0-0ba6b1e1c76c" providerId="ADAL" clId="{FB03C37C-21B5-4A23-8BE8-5160B11595AC}" dt="2021-04-26T17:41:51.288" v="4434"/>
          <ac:picMkLst>
            <pc:docMk/>
            <pc:sldMk cId="518485803" sldId="391"/>
            <ac:picMk id="2" creationId="{3D2FCD80-7A4D-408F-9FA7-97A14AF13B36}"/>
          </ac:picMkLst>
        </pc:picChg>
        <pc:picChg chg="add del mod">
          <ac:chgData name="Bruciaferri, Diego" userId="fb15263d-0062-49be-8af0-0ba6b1e1c76c" providerId="ADAL" clId="{FB03C37C-21B5-4A23-8BE8-5160B11595AC}" dt="2021-04-25T17:34:34.854" v="2349"/>
          <ac:picMkLst>
            <pc:docMk/>
            <pc:sldMk cId="518485803" sldId="391"/>
            <ac:picMk id="2" creationId="{BA382C48-EDEC-498F-8362-B52F01A53EA7}"/>
          </ac:picMkLst>
        </pc:picChg>
        <pc:picChg chg="add del mod">
          <ac:chgData name="Bruciaferri, Diego" userId="fb15263d-0062-49be-8af0-0ba6b1e1c76c" providerId="ADAL" clId="{FB03C37C-21B5-4A23-8BE8-5160B11595AC}" dt="2021-04-25T18:03:03.212" v="2357"/>
          <ac:picMkLst>
            <pc:docMk/>
            <pc:sldMk cId="518485803" sldId="391"/>
            <ac:picMk id="2" creationId="{EA3EEFFA-B122-49D4-B356-A0F703584ADA}"/>
          </ac:picMkLst>
        </pc:picChg>
        <pc:picChg chg="add del mod">
          <ac:chgData name="Bruciaferri, Diego" userId="fb15263d-0062-49be-8af0-0ba6b1e1c76c" providerId="ADAL" clId="{FB03C37C-21B5-4A23-8BE8-5160B11595AC}" dt="2021-04-26T17:39:46.589" v="4432"/>
          <ac:picMkLst>
            <pc:docMk/>
            <pc:sldMk cId="518485803" sldId="391"/>
            <ac:picMk id="3" creationId="{C4322DD4-5B34-48AE-BFD7-CFFAA4ED4597}"/>
          </ac:picMkLst>
        </pc:picChg>
        <pc:picChg chg="add del mod">
          <ac:chgData name="Bruciaferri, Diego" userId="fb15263d-0062-49be-8af0-0ba6b1e1c76c" providerId="ADAL" clId="{FB03C37C-21B5-4A23-8BE8-5160B11595AC}" dt="2021-04-25T17:41:37.426" v="2351"/>
          <ac:picMkLst>
            <pc:docMk/>
            <pc:sldMk cId="518485803" sldId="391"/>
            <ac:picMk id="3" creationId="{EB078DDB-FCB3-4A3E-B9C0-D90D75FA6090}"/>
          </ac:picMkLst>
        </pc:picChg>
        <pc:picChg chg="add del mod">
          <ac:chgData name="Bruciaferri, Diego" userId="fb15263d-0062-49be-8af0-0ba6b1e1c76c" providerId="ADAL" clId="{FB03C37C-21B5-4A23-8BE8-5160B11595AC}" dt="2021-04-25T17:46:26.243" v="2353"/>
          <ac:picMkLst>
            <pc:docMk/>
            <pc:sldMk cId="518485803" sldId="391"/>
            <ac:picMk id="4" creationId="{1154D1EF-AA7B-414F-ABD3-90041EB7E9A6}"/>
          </ac:picMkLst>
        </pc:picChg>
        <pc:picChg chg="add del mod">
          <ac:chgData name="Bruciaferri, Diego" userId="fb15263d-0062-49be-8af0-0ba6b1e1c76c" providerId="ADAL" clId="{FB03C37C-21B5-4A23-8BE8-5160B11595AC}" dt="2021-04-26T17:46:04.729" v="4440"/>
          <ac:picMkLst>
            <pc:docMk/>
            <pc:sldMk cId="518485803" sldId="391"/>
            <ac:picMk id="4" creationId="{AC3A4239-1F5B-4EBF-ABE6-3935F2981F51}"/>
          </ac:picMkLst>
        </pc:picChg>
        <pc:picChg chg="add mod">
          <ac:chgData name="Bruciaferri, Diego" userId="fb15263d-0062-49be-8af0-0ba6b1e1c76c" providerId="ADAL" clId="{FB03C37C-21B5-4A23-8BE8-5160B11595AC}" dt="2021-04-26T17:47:33.009" v="4441"/>
          <ac:picMkLst>
            <pc:docMk/>
            <pc:sldMk cId="518485803" sldId="391"/>
            <ac:picMk id="5" creationId="{886A5BF7-C4B5-4B3E-8DC0-E1A4A98A8B74}"/>
          </ac:picMkLst>
        </pc:picChg>
      </pc:sldChg>
      <pc:sldChg chg="addSp delSp modSp modTransition modAnim modNotesTx">
        <pc:chgData name="Bruciaferri, Diego" userId="fb15263d-0062-49be-8af0-0ba6b1e1c76c" providerId="ADAL" clId="{FB03C37C-21B5-4A23-8BE8-5160B11595AC}" dt="2021-04-26T17:54:04.933" v="4453"/>
        <pc:sldMkLst>
          <pc:docMk/>
          <pc:sldMk cId="1496892439" sldId="392"/>
        </pc:sldMkLst>
        <pc:picChg chg="add del mod">
          <ac:chgData name="Bruciaferri, Diego" userId="fb15263d-0062-49be-8af0-0ba6b1e1c76c" providerId="ADAL" clId="{FB03C37C-21B5-4A23-8BE8-5160B11595AC}" dt="2021-04-26T17:53:27.836" v="4452"/>
          <ac:picMkLst>
            <pc:docMk/>
            <pc:sldMk cId="1496892439" sldId="392"/>
            <ac:picMk id="2" creationId="{9509097F-BD07-4204-B325-60C06D9D9E6F}"/>
          </ac:picMkLst>
        </pc:picChg>
        <pc:picChg chg="add del mod">
          <ac:chgData name="Bruciaferri, Diego" userId="fb15263d-0062-49be-8af0-0ba6b1e1c76c" providerId="ADAL" clId="{FB03C37C-21B5-4A23-8BE8-5160B11595AC}" dt="2021-04-25T18:05:55.245" v="2359"/>
          <ac:picMkLst>
            <pc:docMk/>
            <pc:sldMk cId="1496892439" sldId="392"/>
            <ac:picMk id="2" creationId="{DCA46208-E3B8-41AC-9475-C13AC5EBC712}"/>
          </ac:picMkLst>
        </pc:picChg>
        <pc:picChg chg="add del mod">
          <ac:chgData name="Bruciaferri, Diego" userId="fb15263d-0062-49be-8af0-0ba6b1e1c76c" providerId="ADAL" clId="{FB03C37C-21B5-4A23-8BE8-5160B11595AC}" dt="2021-04-26T17:51:39.274" v="4449"/>
          <ac:picMkLst>
            <pc:docMk/>
            <pc:sldMk cId="1496892439" sldId="392"/>
            <ac:picMk id="3" creationId="{327FDD56-F7D7-4B42-9775-7A8CDD6E74D1}"/>
          </ac:picMkLst>
        </pc:picChg>
        <pc:picChg chg="add mod">
          <ac:chgData name="Bruciaferri, Diego" userId="fb15263d-0062-49be-8af0-0ba6b1e1c76c" providerId="ADAL" clId="{FB03C37C-21B5-4A23-8BE8-5160B11595AC}" dt="2021-04-26T17:54:04.933" v="4453"/>
          <ac:picMkLst>
            <pc:docMk/>
            <pc:sldMk cId="1496892439" sldId="392"/>
            <ac:picMk id="4" creationId="{C500B369-3282-4BEB-B73D-68602D615C52}"/>
          </ac:picMkLst>
        </pc:picChg>
      </pc:sldChg>
      <pc:sldChg chg="addSp delSp modSp mod modTransition modAnim modNotesTx">
        <pc:chgData name="Bruciaferri, Diego" userId="fb15263d-0062-49be-8af0-0ba6b1e1c76c" providerId="ADAL" clId="{FB03C37C-21B5-4A23-8BE8-5160B11595AC}" dt="2021-04-26T17:55:53.569" v="4455"/>
        <pc:sldMkLst>
          <pc:docMk/>
          <pc:sldMk cId="3316909560" sldId="393"/>
        </pc:sldMkLst>
        <pc:spChg chg="mod">
          <ac:chgData name="Bruciaferri, Diego" userId="fb15263d-0062-49be-8af0-0ba6b1e1c76c" providerId="ADAL" clId="{FB03C37C-21B5-4A23-8BE8-5160B11595AC}" dt="2021-04-25T17:29:57.840" v="2278" actId="1076"/>
          <ac:spMkLst>
            <pc:docMk/>
            <pc:sldMk cId="3316909560" sldId="393"/>
            <ac:spMk id="5" creationId="{698E8EFB-8DC9-4C25-A15A-A3D827E83ACB}"/>
          </ac:spMkLst>
        </pc:spChg>
        <pc:spChg chg="mod">
          <ac:chgData name="Bruciaferri, Diego" userId="fb15263d-0062-49be-8af0-0ba6b1e1c76c" providerId="ADAL" clId="{FB03C37C-21B5-4A23-8BE8-5160B11595AC}" dt="2021-04-25T17:31:22.085" v="2329" actId="1037"/>
          <ac:spMkLst>
            <pc:docMk/>
            <pc:sldMk cId="3316909560" sldId="393"/>
            <ac:spMk id="25" creationId="{118E6DAE-9AB0-40CA-806E-448FC75173B7}"/>
          </ac:spMkLst>
        </pc:spChg>
        <pc:picChg chg="add del mod">
          <ac:chgData name="Bruciaferri, Diego" userId="fb15263d-0062-49be-8af0-0ba6b1e1c76c" providerId="ADAL" clId="{FB03C37C-21B5-4A23-8BE8-5160B11595AC}" dt="2021-04-26T17:54:49.798" v="4454"/>
          <ac:picMkLst>
            <pc:docMk/>
            <pc:sldMk cId="3316909560" sldId="393"/>
            <ac:picMk id="6" creationId="{54D00339-C44A-43EA-A433-3763C1746423}"/>
          </ac:picMkLst>
        </pc:picChg>
        <pc:picChg chg="add mod">
          <ac:chgData name="Bruciaferri, Diego" userId="fb15263d-0062-49be-8af0-0ba6b1e1c76c" providerId="ADAL" clId="{FB03C37C-21B5-4A23-8BE8-5160B11595AC}" dt="2021-04-26T17:55:53.569" v="4455"/>
          <ac:picMkLst>
            <pc:docMk/>
            <pc:sldMk cId="3316909560" sldId="393"/>
            <ac:picMk id="7" creationId="{AF2FD99E-BC23-47A4-8CAC-41095946A716}"/>
          </ac:picMkLst>
        </pc:picChg>
      </pc:sldChg>
      <pc:sldChg chg="addSp delSp modSp modTransition modAnim modNotesTx">
        <pc:chgData name="Bruciaferri, Diego" userId="fb15263d-0062-49be-8af0-0ba6b1e1c76c" providerId="ADAL" clId="{FB03C37C-21B5-4A23-8BE8-5160B11595AC}" dt="2021-04-26T17:57:25.023" v="4457"/>
        <pc:sldMkLst>
          <pc:docMk/>
          <pc:sldMk cId="2825286200" sldId="394"/>
        </pc:sldMkLst>
        <pc:picChg chg="add del mod">
          <ac:chgData name="Bruciaferri, Diego" userId="fb15263d-0062-49be-8af0-0ba6b1e1c76c" providerId="ADAL" clId="{FB03C37C-21B5-4A23-8BE8-5160B11595AC}" dt="2021-04-25T18:08:16.686" v="2361"/>
          <ac:picMkLst>
            <pc:docMk/>
            <pc:sldMk cId="2825286200" sldId="394"/>
            <ac:picMk id="2" creationId="{5A5B7A18-9C61-44B6-8CE5-9479F8F7CA6C}"/>
          </ac:picMkLst>
        </pc:picChg>
        <pc:picChg chg="add mod">
          <ac:chgData name="Bruciaferri, Diego" userId="fb15263d-0062-49be-8af0-0ba6b1e1c76c" providerId="ADAL" clId="{FB03C37C-21B5-4A23-8BE8-5160B11595AC}" dt="2021-04-26T17:57:25.023" v="4457"/>
          <ac:picMkLst>
            <pc:docMk/>
            <pc:sldMk cId="2825286200" sldId="394"/>
            <ac:picMk id="2" creationId="{831515AE-8439-45EB-B47F-11EAC017B7E4}"/>
          </ac:picMkLst>
        </pc:picChg>
        <pc:picChg chg="add del mod">
          <ac:chgData name="Bruciaferri, Diego" userId="fb15263d-0062-49be-8af0-0ba6b1e1c76c" providerId="ADAL" clId="{FB03C37C-21B5-4A23-8BE8-5160B11595AC}" dt="2021-04-25T18:08:44.949" v="2363"/>
          <ac:picMkLst>
            <pc:docMk/>
            <pc:sldMk cId="2825286200" sldId="394"/>
            <ac:picMk id="3" creationId="{9CCF3F11-7069-44E4-B250-F80DE614EEB0}"/>
          </ac:picMkLst>
        </pc:picChg>
        <pc:picChg chg="add del mod">
          <ac:chgData name="Bruciaferri, Diego" userId="fb15263d-0062-49be-8af0-0ba6b1e1c76c" providerId="ADAL" clId="{FB03C37C-21B5-4A23-8BE8-5160B11595AC}" dt="2021-04-26T17:56:43.336" v="4456"/>
          <ac:picMkLst>
            <pc:docMk/>
            <pc:sldMk cId="2825286200" sldId="394"/>
            <ac:picMk id="4" creationId="{BC9C03E0-53FE-4BD8-9841-DFBEE178BB6B}"/>
          </ac:picMkLst>
        </pc:picChg>
      </pc:sldChg>
      <pc:sldChg chg="addSp delSp modSp mod modTransition modAnim modNotesTx">
        <pc:chgData name="Bruciaferri, Diego" userId="fb15263d-0062-49be-8af0-0ba6b1e1c76c" providerId="ADAL" clId="{FB03C37C-21B5-4A23-8BE8-5160B11595AC}" dt="2021-04-26T18:06:40.066" v="4486"/>
        <pc:sldMkLst>
          <pc:docMk/>
          <pc:sldMk cId="3008176485" sldId="395"/>
        </pc:sldMkLst>
        <pc:spChg chg="mod">
          <ac:chgData name="Bruciaferri, Diego" userId="fb15263d-0062-49be-8af0-0ba6b1e1c76c" providerId="ADAL" clId="{FB03C37C-21B5-4A23-8BE8-5160B11595AC}" dt="2021-04-25T16:40:38.863" v="1412" actId="20577"/>
          <ac:spMkLst>
            <pc:docMk/>
            <pc:sldMk cId="3008176485" sldId="395"/>
            <ac:spMk id="27" creationId="{D4535D5D-C03A-489E-9225-5A3E0305BFC5}"/>
          </ac:spMkLst>
        </pc:spChg>
        <pc:spChg chg="mod">
          <ac:chgData name="Bruciaferri, Diego" userId="fb15263d-0062-49be-8af0-0ba6b1e1c76c" providerId="ADAL" clId="{FB03C37C-21B5-4A23-8BE8-5160B11595AC}" dt="2021-04-25T16:43:26.215" v="1519" actId="20577"/>
          <ac:spMkLst>
            <pc:docMk/>
            <pc:sldMk cId="3008176485" sldId="395"/>
            <ac:spMk id="29" creationId="{0F6BAEBC-A080-446B-8AC5-D3D193A73FC7}"/>
          </ac:spMkLst>
        </pc:spChg>
        <pc:picChg chg="add del mod">
          <ac:chgData name="Bruciaferri, Diego" userId="fb15263d-0062-49be-8af0-0ba6b1e1c76c" providerId="ADAL" clId="{FB03C37C-21B5-4A23-8BE8-5160B11595AC}" dt="2021-04-25T18:10:33.018" v="2365"/>
          <ac:picMkLst>
            <pc:docMk/>
            <pc:sldMk cId="3008176485" sldId="395"/>
            <ac:picMk id="2" creationId="{3561FDD3-5E9F-4CE6-81D6-8F57A68AC1D0}"/>
          </ac:picMkLst>
        </pc:picChg>
        <pc:picChg chg="add del mod">
          <ac:chgData name="Bruciaferri, Diego" userId="fb15263d-0062-49be-8af0-0ba6b1e1c76c" providerId="ADAL" clId="{FB03C37C-21B5-4A23-8BE8-5160B11595AC}" dt="2021-04-26T18:00:02.166" v="4460"/>
          <ac:picMkLst>
            <pc:docMk/>
            <pc:sldMk cId="3008176485" sldId="395"/>
            <ac:picMk id="2" creationId="{FFAA4D10-CB23-4F99-9813-A71B07D33EEE}"/>
          </ac:picMkLst>
        </pc:picChg>
        <pc:picChg chg="add del mod">
          <ac:chgData name="Bruciaferri, Diego" userId="fb15263d-0062-49be-8af0-0ba6b1e1c76c" providerId="ADAL" clId="{FB03C37C-21B5-4A23-8BE8-5160B11595AC}" dt="2021-04-26T18:00:08.930" v="4461"/>
          <ac:picMkLst>
            <pc:docMk/>
            <pc:sldMk cId="3008176485" sldId="395"/>
            <ac:picMk id="3" creationId="{46A32C12-6938-47FA-866A-5474DAF3649B}"/>
          </ac:picMkLst>
        </pc:picChg>
        <pc:picChg chg="add del mod">
          <ac:chgData name="Bruciaferri, Diego" userId="fb15263d-0062-49be-8af0-0ba6b1e1c76c" providerId="ADAL" clId="{FB03C37C-21B5-4A23-8BE8-5160B11595AC}" dt="2021-04-25T18:11:10.258" v="2367"/>
          <ac:picMkLst>
            <pc:docMk/>
            <pc:sldMk cId="3008176485" sldId="395"/>
            <ac:picMk id="3" creationId="{E91D3458-6181-4C32-8562-B9307304220B}"/>
          </ac:picMkLst>
        </pc:picChg>
        <pc:picChg chg="add del mod">
          <ac:chgData name="Bruciaferri, Diego" userId="fb15263d-0062-49be-8af0-0ba6b1e1c76c" providerId="ADAL" clId="{FB03C37C-21B5-4A23-8BE8-5160B11595AC}" dt="2021-04-26T17:58:12.858" v="4458"/>
          <ac:picMkLst>
            <pc:docMk/>
            <pc:sldMk cId="3008176485" sldId="395"/>
            <ac:picMk id="5" creationId="{BDB38CE7-E820-4627-928F-EF9F8ABB16F4}"/>
          </ac:picMkLst>
        </pc:picChg>
        <pc:picChg chg="add del mod">
          <ac:chgData name="Bruciaferri, Diego" userId="fb15263d-0062-49be-8af0-0ba6b1e1c76c" providerId="ADAL" clId="{FB03C37C-21B5-4A23-8BE8-5160B11595AC}" dt="2021-04-26T18:03:38.043" v="4479"/>
          <ac:picMkLst>
            <pc:docMk/>
            <pc:sldMk cId="3008176485" sldId="395"/>
            <ac:picMk id="6" creationId="{21514B8C-815E-4900-A7D0-9C658E9708BC}"/>
          </ac:picMkLst>
        </pc:picChg>
        <pc:picChg chg="add del mod">
          <ac:chgData name="Bruciaferri, Diego" userId="fb15263d-0062-49be-8af0-0ba6b1e1c76c" providerId="ADAL" clId="{FB03C37C-21B5-4A23-8BE8-5160B11595AC}" dt="2021-04-26T18:04:04.143" v="4481"/>
          <ac:picMkLst>
            <pc:docMk/>
            <pc:sldMk cId="3008176485" sldId="395"/>
            <ac:picMk id="7" creationId="{0C003D30-4C38-404D-A8E2-D5FB42363B72}"/>
          </ac:picMkLst>
        </pc:picChg>
        <pc:picChg chg="add del mod">
          <ac:chgData name="Bruciaferri, Diego" userId="fb15263d-0062-49be-8af0-0ba6b1e1c76c" providerId="ADAL" clId="{FB03C37C-21B5-4A23-8BE8-5160B11595AC}" dt="2021-04-26T18:04:35.600" v="4483"/>
          <ac:picMkLst>
            <pc:docMk/>
            <pc:sldMk cId="3008176485" sldId="395"/>
            <ac:picMk id="13" creationId="{8935E0E7-802E-4B10-A749-F6424F005841}"/>
          </ac:picMkLst>
        </pc:picChg>
        <pc:picChg chg="add del mod">
          <ac:chgData name="Bruciaferri, Diego" userId="fb15263d-0062-49be-8af0-0ba6b1e1c76c" providerId="ADAL" clId="{FB03C37C-21B5-4A23-8BE8-5160B11595AC}" dt="2021-04-26T18:05:10.440" v="4485"/>
          <ac:picMkLst>
            <pc:docMk/>
            <pc:sldMk cId="3008176485" sldId="395"/>
            <ac:picMk id="14" creationId="{F769F36E-46C5-44D1-A17D-43293A43171D}"/>
          </ac:picMkLst>
        </pc:picChg>
        <pc:picChg chg="add mod">
          <ac:chgData name="Bruciaferri, Diego" userId="fb15263d-0062-49be-8af0-0ba6b1e1c76c" providerId="ADAL" clId="{FB03C37C-21B5-4A23-8BE8-5160B11595AC}" dt="2021-04-26T18:06:40.066" v="4486"/>
          <ac:picMkLst>
            <pc:docMk/>
            <pc:sldMk cId="3008176485" sldId="395"/>
            <ac:picMk id="15" creationId="{AA91AAC6-ED62-464D-B9EB-1BD8772AD4E0}"/>
          </ac:picMkLst>
        </pc:picChg>
      </pc:sldChg>
      <pc:sldChg chg="addSp delSp modSp mod modTransition modAnim modNotesTx">
        <pc:chgData name="Bruciaferri, Diego" userId="fb15263d-0062-49be-8af0-0ba6b1e1c76c" providerId="ADAL" clId="{FB03C37C-21B5-4A23-8BE8-5160B11595AC}" dt="2021-04-26T18:08:49.017" v="4488"/>
        <pc:sldMkLst>
          <pc:docMk/>
          <pc:sldMk cId="1662945099" sldId="396"/>
        </pc:sldMkLst>
        <pc:spChg chg="del">
          <ac:chgData name="Bruciaferri, Diego" userId="fb15263d-0062-49be-8af0-0ba6b1e1c76c" providerId="ADAL" clId="{FB03C37C-21B5-4A23-8BE8-5160B11595AC}" dt="2021-04-25T16:44:27.556" v="1539" actId="478"/>
          <ac:spMkLst>
            <pc:docMk/>
            <pc:sldMk cId="1662945099" sldId="396"/>
            <ac:spMk id="2" creationId="{692F7589-B788-4037-A026-920110CE6A22}"/>
          </ac:spMkLst>
        </pc:spChg>
        <pc:spChg chg="mod">
          <ac:chgData name="Bruciaferri, Diego" userId="fb15263d-0062-49be-8af0-0ba6b1e1c76c" providerId="ADAL" clId="{FB03C37C-21B5-4A23-8BE8-5160B11595AC}" dt="2021-04-25T16:44:56.122" v="1541" actId="255"/>
          <ac:spMkLst>
            <pc:docMk/>
            <pc:sldMk cId="1662945099" sldId="396"/>
            <ac:spMk id="3" creationId="{D4FBF475-E0CD-4549-8458-7B05118FF4EA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4" creationId="{8B7CF196-8163-4C93-9325-836BB42A7B56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6" creationId="{D3EB7B34-0EFD-4B18-BEE1-5EAFDB03E860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7" creationId="{A967EA5A-4B8B-4F93-BF86-F505D543E385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9" creationId="{D4DDBFDE-5AAA-46C2-8941-4EDBC96BBAB4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10" creationId="{953323D3-FEB5-4B7E-AC03-86D0532E7818}"/>
          </ac:spMkLst>
        </pc:spChg>
        <pc:spChg chg="mod">
          <ac:chgData name="Bruciaferri, Diego" userId="fb15263d-0062-49be-8af0-0ba6b1e1c76c" providerId="ADAL" clId="{FB03C37C-21B5-4A23-8BE8-5160B11595AC}" dt="2021-04-25T17:31:50.447" v="2345" actId="1035"/>
          <ac:spMkLst>
            <pc:docMk/>
            <pc:sldMk cId="1662945099" sldId="396"/>
            <ac:spMk id="11" creationId="{E4F1E2A3-311F-4B3C-8BD2-08FC05D81B49}"/>
          </ac:spMkLst>
        </pc:spChg>
        <pc:picChg chg="add del mod">
          <ac:chgData name="Bruciaferri, Diego" userId="fb15263d-0062-49be-8af0-0ba6b1e1c76c" providerId="ADAL" clId="{FB03C37C-21B5-4A23-8BE8-5160B11595AC}" dt="2021-04-25T18:12:42.682" v="2369"/>
          <ac:picMkLst>
            <pc:docMk/>
            <pc:sldMk cId="1662945099" sldId="396"/>
            <ac:picMk id="2" creationId="{5D6A9C8E-EB6F-4544-862D-922A5CCD8631}"/>
          </ac:picMkLst>
        </pc:picChg>
        <pc:picChg chg="add mod">
          <ac:chgData name="Bruciaferri, Diego" userId="fb15263d-0062-49be-8af0-0ba6b1e1c76c" providerId="ADAL" clId="{FB03C37C-21B5-4A23-8BE8-5160B11595AC}" dt="2021-04-26T18:08:49.017" v="4488"/>
          <ac:picMkLst>
            <pc:docMk/>
            <pc:sldMk cId="1662945099" sldId="396"/>
            <ac:picMk id="2" creationId="{A33B5A82-7DA8-42B7-8E74-016D060D4B88}"/>
          </ac:picMkLst>
        </pc:picChg>
        <pc:picChg chg="mod">
          <ac:chgData name="Bruciaferri, Diego" userId="fb15263d-0062-49be-8af0-0ba6b1e1c76c" providerId="ADAL" clId="{FB03C37C-21B5-4A23-8BE8-5160B11595AC}" dt="2021-04-25T16:45:27.328" v="1545" actId="1076"/>
          <ac:picMkLst>
            <pc:docMk/>
            <pc:sldMk cId="1662945099" sldId="396"/>
            <ac:picMk id="5" creationId="{9586E613-DB6C-4C77-BA83-38637E71CD63}"/>
          </ac:picMkLst>
        </pc:picChg>
        <pc:picChg chg="add del mod">
          <ac:chgData name="Bruciaferri, Diego" userId="fb15263d-0062-49be-8af0-0ba6b1e1c76c" providerId="ADAL" clId="{FB03C37C-21B5-4A23-8BE8-5160B11595AC}" dt="2021-04-25T18:13:01.828" v="2371"/>
          <ac:picMkLst>
            <pc:docMk/>
            <pc:sldMk cId="1662945099" sldId="396"/>
            <ac:picMk id="12" creationId="{3F436A41-E795-48E9-AC0C-5743790D5F9D}"/>
          </ac:picMkLst>
        </pc:picChg>
        <pc:picChg chg="add del mod">
          <ac:chgData name="Bruciaferri, Diego" userId="fb15263d-0062-49be-8af0-0ba6b1e1c76c" providerId="ADAL" clId="{FB03C37C-21B5-4A23-8BE8-5160B11595AC}" dt="2021-04-26T18:08:14.717" v="4487"/>
          <ac:picMkLst>
            <pc:docMk/>
            <pc:sldMk cId="1662945099" sldId="396"/>
            <ac:picMk id="13" creationId="{DDAF1351-BA2C-4613-84AE-1B49CD223597}"/>
          </ac:picMkLst>
        </pc:picChg>
      </pc:sldChg>
      <pc:sldChg chg="addSp delSp modSp mod modTransition modAnim modNotesTx">
        <pc:chgData name="Bruciaferri, Diego" userId="fb15263d-0062-49be-8af0-0ba6b1e1c76c" providerId="ADAL" clId="{FB03C37C-21B5-4A23-8BE8-5160B11595AC}" dt="2021-04-26T18:11:59.014" v="4496"/>
        <pc:sldMkLst>
          <pc:docMk/>
          <pc:sldMk cId="1787277949" sldId="397"/>
        </pc:sldMkLst>
        <pc:spChg chg="mod">
          <ac:chgData name="Bruciaferri, Diego" userId="fb15263d-0062-49be-8af0-0ba6b1e1c76c" providerId="ADAL" clId="{FB03C37C-21B5-4A23-8BE8-5160B11595AC}" dt="2021-04-25T18:17:20.930" v="2387" actId="20577"/>
          <ac:spMkLst>
            <pc:docMk/>
            <pc:sldMk cId="1787277949" sldId="397"/>
            <ac:spMk id="2" creationId="{04898F9A-5CA6-4F0C-BFB1-9F524407BD03}"/>
          </ac:spMkLst>
        </pc:spChg>
        <pc:spChg chg="add mod">
          <ac:chgData name="Bruciaferri, Diego" userId="fb15263d-0062-49be-8af0-0ba6b1e1c76c" providerId="ADAL" clId="{FB03C37C-21B5-4A23-8BE8-5160B11595AC}" dt="2021-04-26T07:51:03.215" v="2638" actId="1036"/>
          <ac:spMkLst>
            <pc:docMk/>
            <pc:sldMk cId="1787277949" sldId="397"/>
            <ac:spMk id="11" creationId="{6CEFCDFF-1F3A-4BDB-9B80-D94200B32689}"/>
          </ac:spMkLst>
        </pc:spChg>
        <pc:picChg chg="add mod">
          <ac:chgData name="Bruciaferri, Diego" userId="fb15263d-0062-49be-8af0-0ba6b1e1c76c" providerId="ADAL" clId="{FB03C37C-21B5-4A23-8BE8-5160B11595AC}" dt="2021-04-26T18:11:59.014" v="4496"/>
          <ac:picMkLst>
            <pc:docMk/>
            <pc:sldMk cId="1787277949" sldId="397"/>
            <ac:picMk id="3" creationId="{62496103-C86F-48EA-A632-4350D134D379}"/>
          </ac:picMkLst>
        </pc:picChg>
        <pc:picChg chg="add del mod">
          <ac:chgData name="Bruciaferri, Diego" userId="fb15263d-0062-49be-8af0-0ba6b1e1c76c" providerId="ADAL" clId="{FB03C37C-21B5-4A23-8BE8-5160B11595AC}" dt="2021-04-25T18:15:18.308" v="2379"/>
          <ac:picMkLst>
            <pc:docMk/>
            <pc:sldMk cId="1787277949" sldId="397"/>
            <ac:picMk id="3" creationId="{629A93FF-436C-4E80-B042-A90599071D80}"/>
          </ac:picMkLst>
        </pc:picChg>
        <pc:picChg chg="add del mod">
          <ac:chgData name="Bruciaferri, Diego" userId="fb15263d-0062-49be-8af0-0ba6b1e1c76c" providerId="ADAL" clId="{FB03C37C-21B5-4A23-8BE8-5160B11595AC}" dt="2021-04-25T18:15:44.168" v="2381"/>
          <ac:picMkLst>
            <pc:docMk/>
            <pc:sldMk cId="1787277949" sldId="397"/>
            <ac:picMk id="4" creationId="{313C6AD6-41EE-422F-856F-BF4AF25E0F8F}"/>
          </ac:picMkLst>
        </pc:picChg>
        <pc:picChg chg="add mod">
          <ac:chgData name="Bruciaferri, Diego" userId="fb15263d-0062-49be-8af0-0ba6b1e1c76c" providerId="ADAL" clId="{FB03C37C-21B5-4A23-8BE8-5160B11595AC}" dt="2021-04-26T07:50:53.444" v="2629" actId="1076"/>
          <ac:picMkLst>
            <pc:docMk/>
            <pc:sldMk cId="1787277949" sldId="397"/>
            <ac:picMk id="4" creationId="{4D2EED0D-1A9F-4252-9000-13A9BB006E9E}"/>
          </ac:picMkLst>
        </pc:picChg>
        <pc:picChg chg="add del mod">
          <ac:chgData name="Bruciaferri, Diego" userId="fb15263d-0062-49be-8af0-0ba6b1e1c76c" providerId="ADAL" clId="{FB03C37C-21B5-4A23-8BE8-5160B11595AC}" dt="2021-04-26T07:53:40.163" v="2641"/>
          <ac:picMkLst>
            <pc:docMk/>
            <pc:sldMk cId="1787277949" sldId="397"/>
            <ac:picMk id="5" creationId="{2D1C98DA-53E9-4179-9463-0E6CC13EBEFD}"/>
          </ac:picMkLst>
        </pc:picChg>
        <pc:picChg chg="add del mod">
          <ac:chgData name="Bruciaferri, Diego" userId="fb15263d-0062-49be-8af0-0ba6b1e1c76c" providerId="ADAL" clId="{FB03C37C-21B5-4A23-8BE8-5160B11595AC}" dt="2021-04-25T18:17:11.699" v="2383"/>
          <ac:picMkLst>
            <pc:docMk/>
            <pc:sldMk cId="1787277949" sldId="397"/>
            <ac:picMk id="5" creationId="{AFB54261-6BB8-42F6-8826-6C9C80C83544}"/>
          </ac:picMkLst>
        </pc:picChg>
        <pc:picChg chg="add del mod">
          <ac:chgData name="Bruciaferri, Diego" userId="fb15263d-0062-49be-8af0-0ba6b1e1c76c" providerId="ADAL" clId="{FB03C37C-21B5-4A23-8BE8-5160B11595AC}" dt="2021-04-26T07:54:57.844" v="2643"/>
          <ac:picMkLst>
            <pc:docMk/>
            <pc:sldMk cId="1787277949" sldId="397"/>
            <ac:picMk id="6" creationId="{9C6C9A0C-5579-42FF-A8EE-6AA5B4A7114D}"/>
          </ac:picMkLst>
        </pc:picChg>
        <pc:picChg chg="add del mod">
          <ac:chgData name="Bruciaferri, Diego" userId="fb15263d-0062-49be-8af0-0ba6b1e1c76c" providerId="ADAL" clId="{FB03C37C-21B5-4A23-8BE8-5160B11595AC}" dt="2021-04-25T18:19:05.157" v="2410"/>
          <ac:picMkLst>
            <pc:docMk/>
            <pc:sldMk cId="1787277949" sldId="397"/>
            <ac:picMk id="6" creationId="{A187CA59-012F-4406-AEE0-E0DDA3AD2F99}"/>
          </ac:picMkLst>
        </pc:picChg>
        <pc:picChg chg="add del mod">
          <ac:chgData name="Bruciaferri, Diego" userId="fb15263d-0062-49be-8af0-0ba6b1e1c76c" providerId="ADAL" clId="{FB03C37C-21B5-4A23-8BE8-5160B11595AC}" dt="2021-04-25T18:20:17.562" v="2412"/>
          <ac:picMkLst>
            <pc:docMk/>
            <pc:sldMk cId="1787277949" sldId="397"/>
            <ac:picMk id="7" creationId="{846B7DC7-3864-4516-9FDD-31ACA60A0D76}"/>
          </ac:picMkLst>
        </pc:picChg>
        <pc:picChg chg="add del mod">
          <ac:chgData name="Bruciaferri, Diego" userId="fb15263d-0062-49be-8af0-0ba6b1e1c76c" providerId="ADAL" clId="{FB03C37C-21B5-4A23-8BE8-5160B11595AC}" dt="2021-04-26T07:55:43.073" v="2645"/>
          <ac:picMkLst>
            <pc:docMk/>
            <pc:sldMk cId="1787277949" sldId="397"/>
            <ac:picMk id="7" creationId="{CB783EF0-3FC6-4D8B-A97D-E4F416F8EA00}"/>
          </ac:picMkLst>
        </pc:picChg>
        <pc:picChg chg="add del mod">
          <ac:chgData name="Bruciaferri, Diego" userId="fb15263d-0062-49be-8af0-0ba6b1e1c76c" providerId="ADAL" clId="{FB03C37C-21B5-4A23-8BE8-5160B11595AC}" dt="2021-04-25T18:20:30.383" v="2414"/>
          <ac:picMkLst>
            <pc:docMk/>
            <pc:sldMk cId="1787277949" sldId="397"/>
            <ac:picMk id="9" creationId="{953BA599-6D40-4FF5-9B7C-2BD908A05A1B}"/>
          </ac:picMkLst>
        </pc:picChg>
        <pc:picChg chg="add del mod">
          <ac:chgData name="Bruciaferri, Diego" userId="fb15263d-0062-49be-8af0-0ba6b1e1c76c" providerId="ADAL" clId="{FB03C37C-21B5-4A23-8BE8-5160B11595AC}" dt="2021-04-26T07:56:36.462" v="2647"/>
          <ac:picMkLst>
            <pc:docMk/>
            <pc:sldMk cId="1787277949" sldId="397"/>
            <ac:picMk id="9" creationId="{F4B05E69-E3AF-432B-856B-2A33CA643BE2}"/>
          </ac:picMkLst>
        </pc:picChg>
        <pc:picChg chg="add del mod">
          <ac:chgData name="Bruciaferri, Diego" userId="fb15263d-0062-49be-8af0-0ba6b1e1c76c" providerId="ADAL" clId="{FB03C37C-21B5-4A23-8BE8-5160B11595AC}" dt="2021-04-26T07:51:41.027" v="2639"/>
          <ac:picMkLst>
            <pc:docMk/>
            <pc:sldMk cId="1787277949" sldId="397"/>
            <ac:picMk id="10" creationId="{0880F2C7-E5ED-42AF-8062-005D8808D608}"/>
          </ac:picMkLst>
        </pc:picChg>
        <pc:picChg chg="add del mod">
          <ac:chgData name="Bruciaferri, Diego" userId="fb15263d-0062-49be-8af0-0ba6b1e1c76c" providerId="ADAL" clId="{FB03C37C-21B5-4A23-8BE8-5160B11595AC}" dt="2021-04-26T18:11:01.567" v="4495"/>
          <ac:picMkLst>
            <pc:docMk/>
            <pc:sldMk cId="1787277949" sldId="397"/>
            <ac:picMk id="12" creationId="{10D49BA6-ED75-4FC2-8666-24EA6B644976}"/>
          </ac:picMkLst>
        </pc:picChg>
      </pc:sldChg>
      <pc:sldChg chg="addSp delSp modSp modTransition modAnim">
        <pc:chgData name="Bruciaferri, Diego" userId="fb15263d-0062-49be-8af0-0ba6b1e1c76c" providerId="ADAL" clId="{FB03C37C-21B5-4A23-8BE8-5160B11595AC}" dt="2021-04-25T18:22:46.328" v="2418"/>
        <pc:sldMkLst>
          <pc:docMk/>
          <pc:sldMk cId="2695065589" sldId="398"/>
        </pc:sldMkLst>
        <pc:picChg chg="add del mod">
          <ac:chgData name="Bruciaferri, Diego" userId="fb15263d-0062-49be-8af0-0ba6b1e1c76c" providerId="ADAL" clId="{FB03C37C-21B5-4A23-8BE8-5160B11595AC}" dt="2021-04-25T18:22:21.993" v="2416"/>
          <ac:picMkLst>
            <pc:docMk/>
            <pc:sldMk cId="2695065589" sldId="398"/>
            <ac:picMk id="2" creationId="{51F201BB-68CE-436C-A6EC-53D0FB184980}"/>
          </ac:picMkLst>
        </pc:picChg>
        <pc:picChg chg="add mod">
          <ac:chgData name="Bruciaferri, Diego" userId="fb15263d-0062-49be-8af0-0ba6b1e1c76c" providerId="ADAL" clId="{FB03C37C-21B5-4A23-8BE8-5160B11595AC}" dt="2021-04-25T18:22:46.328" v="2418"/>
          <ac:picMkLst>
            <pc:docMk/>
            <pc:sldMk cId="2695065589" sldId="398"/>
            <ac:picMk id="4" creationId="{E97C1587-CB37-46F7-88D2-B3ED52A3895D}"/>
          </ac:picMkLst>
        </pc:picChg>
      </pc:sldChg>
      <pc:sldChg chg="addSp delSp modSp del modTransition modAnim">
        <pc:chgData name="Bruciaferri, Diego" userId="fb15263d-0062-49be-8af0-0ba6b1e1c76c" providerId="ADAL" clId="{FB03C37C-21B5-4A23-8BE8-5160B11595AC}" dt="2021-04-25T18:28:58.162" v="2422" actId="47"/>
        <pc:sldMkLst>
          <pc:docMk/>
          <pc:sldMk cId="1781682868" sldId="399"/>
        </pc:sldMkLst>
        <pc:picChg chg="add del mod">
          <ac:chgData name="Bruciaferri, Diego" userId="fb15263d-0062-49be-8af0-0ba6b1e1c76c" providerId="ADAL" clId="{FB03C37C-21B5-4A23-8BE8-5160B11595AC}" dt="2021-04-25T18:22:32.017" v="2417"/>
          <ac:picMkLst>
            <pc:docMk/>
            <pc:sldMk cId="1781682868" sldId="399"/>
            <ac:picMk id="2" creationId="{D8C7E357-0006-4D7B-AC33-3DAE37C9B202}"/>
          </ac:picMkLst>
        </pc:picChg>
        <pc:picChg chg="add del mod">
          <ac:chgData name="Bruciaferri, Diego" userId="fb15263d-0062-49be-8af0-0ba6b1e1c76c" providerId="ADAL" clId="{FB03C37C-21B5-4A23-8BE8-5160B11595AC}" dt="2021-04-25T18:28:23.973" v="2419"/>
          <ac:picMkLst>
            <pc:docMk/>
            <pc:sldMk cId="1781682868" sldId="399"/>
            <ac:picMk id="3" creationId="{D41C1155-6124-4CCA-9A1A-F2C29827A264}"/>
          </ac:picMkLst>
        </pc:picChg>
      </pc:sldChg>
      <pc:sldChg chg="addSp delSp modSp add mod modTransition modAnim modNotesTx">
        <pc:chgData name="Bruciaferri, Diego" userId="fb15263d-0062-49be-8af0-0ba6b1e1c76c" providerId="ADAL" clId="{FB03C37C-21B5-4A23-8BE8-5160B11595AC}" dt="2021-04-26T18:10:20.371" v="4494"/>
        <pc:sldMkLst>
          <pc:docMk/>
          <pc:sldMk cId="668223934" sldId="400"/>
        </pc:sldMkLst>
        <pc:spChg chg="mod">
          <ac:chgData name="Bruciaferri, Diego" userId="fb15263d-0062-49be-8af0-0ba6b1e1c76c" providerId="ADAL" clId="{FB03C37C-21B5-4A23-8BE8-5160B11595AC}" dt="2021-04-25T17:01:31.035" v="1853" actId="20577"/>
          <ac:spMkLst>
            <pc:docMk/>
            <pc:sldMk cId="668223934" sldId="400"/>
            <ac:spMk id="2" creationId="{692F7589-B788-4037-A026-920110CE6A22}"/>
          </ac:spMkLst>
        </pc:spChg>
        <pc:spChg chg="del">
          <ac:chgData name="Bruciaferri, Diego" userId="fb15263d-0062-49be-8af0-0ba6b1e1c76c" providerId="ADAL" clId="{FB03C37C-21B5-4A23-8BE8-5160B11595AC}" dt="2021-04-25T16:46:01.742" v="1548" actId="478"/>
          <ac:spMkLst>
            <pc:docMk/>
            <pc:sldMk cId="668223934" sldId="400"/>
            <ac:spMk id="3" creationId="{D4FBF475-E0CD-4549-8458-7B05118FF4EA}"/>
          </ac:spMkLst>
        </pc:spChg>
        <pc:spChg chg="del">
          <ac:chgData name="Bruciaferri, Diego" userId="fb15263d-0062-49be-8af0-0ba6b1e1c76c" providerId="ADAL" clId="{FB03C37C-21B5-4A23-8BE8-5160B11595AC}" dt="2021-04-25T16:46:13.411" v="1552" actId="478"/>
          <ac:spMkLst>
            <pc:docMk/>
            <pc:sldMk cId="668223934" sldId="400"/>
            <ac:spMk id="4" creationId="{8B7CF196-8163-4C93-9325-836BB42A7B56}"/>
          </ac:spMkLst>
        </pc:spChg>
        <pc:spChg chg="del">
          <ac:chgData name="Bruciaferri, Diego" userId="fb15263d-0062-49be-8af0-0ba6b1e1c76c" providerId="ADAL" clId="{FB03C37C-21B5-4A23-8BE8-5160B11595AC}" dt="2021-04-25T16:46:07.720" v="1550" actId="478"/>
          <ac:spMkLst>
            <pc:docMk/>
            <pc:sldMk cId="668223934" sldId="400"/>
            <ac:spMk id="6" creationId="{D3EB7B34-0EFD-4B18-BEE1-5EAFDB03E860}"/>
          </ac:spMkLst>
        </pc:spChg>
        <pc:spChg chg="del">
          <ac:chgData name="Bruciaferri, Diego" userId="fb15263d-0062-49be-8af0-0ba6b1e1c76c" providerId="ADAL" clId="{FB03C37C-21B5-4A23-8BE8-5160B11595AC}" dt="2021-04-25T16:46:13.411" v="1552" actId="478"/>
          <ac:spMkLst>
            <pc:docMk/>
            <pc:sldMk cId="668223934" sldId="400"/>
            <ac:spMk id="7" creationId="{A967EA5A-4B8B-4F93-BF86-F505D543E385}"/>
          </ac:spMkLst>
        </pc:spChg>
        <pc:spChg chg="del">
          <ac:chgData name="Bruciaferri, Diego" userId="fb15263d-0062-49be-8af0-0ba6b1e1c76c" providerId="ADAL" clId="{FB03C37C-21B5-4A23-8BE8-5160B11595AC}" dt="2021-04-25T16:46:13.411" v="1552" actId="478"/>
          <ac:spMkLst>
            <pc:docMk/>
            <pc:sldMk cId="668223934" sldId="400"/>
            <ac:spMk id="9" creationId="{D4DDBFDE-5AAA-46C2-8941-4EDBC96BBAB4}"/>
          </ac:spMkLst>
        </pc:spChg>
        <pc:spChg chg="del">
          <ac:chgData name="Bruciaferri, Diego" userId="fb15263d-0062-49be-8af0-0ba6b1e1c76c" providerId="ADAL" clId="{FB03C37C-21B5-4A23-8BE8-5160B11595AC}" dt="2021-04-25T16:46:13.411" v="1552" actId="478"/>
          <ac:spMkLst>
            <pc:docMk/>
            <pc:sldMk cId="668223934" sldId="400"/>
            <ac:spMk id="10" creationId="{953323D3-FEB5-4B7E-AC03-86D0532E7818}"/>
          </ac:spMkLst>
        </pc:spChg>
        <pc:spChg chg="del">
          <ac:chgData name="Bruciaferri, Diego" userId="fb15263d-0062-49be-8af0-0ba6b1e1c76c" providerId="ADAL" clId="{FB03C37C-21B5-4A23-8BE8-5160B11595AC}" dt="2021-04-25T16:46:10.155" v="1551" actId="478"/>
          <ac:spMkLst>
            <pc:docMk/>
            <pc:sldMk cId="668223934" sldId="400"/>
            <ac:spMk id="11" creationId="{E4F1E2A3-311F-4B3C-8BD2-08FC05D81B49}"/>
          </ac:spMkLst>
        </pc:spChg>
        <pc:spChg chg="add mod">
          <ac:chgData name="Bruciaferri, Diego" userId="fb15263d-0062-49be-8af0-0ba6b1e1c76c" providerId="ADAL" clId="{FB03C37C-21B5-4A23-8BE8-5160B11595AC}" dt="2021-04-25T17:04:03.944" v="1895" actId="20577"/>
          <ac:spMkLst>
            <pc:docMk/>
            <pc:sldMk cId="668223934" sldId="400"/>
            <ac:spMk id="14" creationId="{234C802B-0C6E-45FB-838A-DD0580C6CEDB}"/>
          </ac:spMkLst>
        </pc:spChg>
        <pc:picChg chg="add del mod">
          <ac:chgData name="Bruciaferri, Diego" userId="fb15263d-0062-49be-8af0-0ba6b1e1c76c" providerId="ADAL" clId="{FB03C37C-21B5-4A23-8BE8-5160B11595AC}" dt="2021-04-25T18:13:31.022" v="2373"/>
          <ac:picMkLst>
            <pc:docMk/>
            <pc:sldMk cId="668223934" sldId="400"/>
            <ac:picMk id="3" creationId="{2FE98D8A-2D78-4BF4-A831-195C9070FE4C}"/>
          </ac:picMkLst>
        </pc:picChg>
        <pc:picChg chg="add del mod">
          <ac:chgData name="Bruciaferri, Diego" userId="fb15263d-0062-49be-8af0-0ba6b1e1c76c" providerId="ADAL" clId="{FB03C37C-21B5-4A23-8BE8-5160B11595AC}" dt="2021-04-26T18:09:32.509" v="4491"/>
          <ac:picMkLst>
            <pc:docMk/>
            <pc:sldMk cId="668223934" sldId="400"/>
            <ac:picMk id="3" creationId="{EEE4A0CC-A3E6-414F-94A5-BF831F444AB0}"/>
          </ac:picMkLst>
        </pc:picChg>
        <pc:picChg chg="add del mod">
          <ac:chgData name="Bruciaferri, Diego" userId="fb15263d-0062-49be-8af0-0ba6b1e1c76c" providerId="ADAL" clId="{FB03C37C-21B5-4A23-8BE8-5160B11595AC}" dt="2021-04-25T18:13:47.784" v="2375"/>
          <ac:picMkLst>
            <pc:docMk/>
            <pc:sldMk cId="668223934" sldId="400"/>
            <ac:picMk id="4" creationId="{65A91E04-C791-4E32-A682-87429D300DB2}"/>
          </ac:picMkLst>
        </pc:picChg>
        <pc:picChg chg="add del mod">
          <ac:chgData name="Bruciaferri, Diego" userId="fb15263d-0062-49be-8af0-0ba6b1e1c76c" providerId="ADAL" clId="{FB03C37C-21B5-4A23-8BE8-5160B11595AC}" dt="2021-04-26T18:09:49.586" v="4493"/>
          <ac:picMkLst>
            <pc:docMk/>
            <pc:sldMk cId="668223934" sldId="400"/>
            <ac:picMk id="4" creationId="{E839CA2A-6617-4203-B600-83C3D2026682}"/>
          </ac:picMkLst>
        </pc:picChg>
        <pc:picChg chg="add del mod">
          <ac:chgData name="Bruciaferri, Diego" userId="fb15263d-0062-49be-8af0-0ba6b1e1c76c" providerId="ADAL" clId="{FB03C37C-21B5-4A23-8BE8-5160B11595AC}" dt="2021-04-25T18:14:01.981" v="2377"/>
          <ac:picMkLst>
            <pc:docMk/>
            <pc:sldMk cId="668223934" sldId="400"/>
            <ac:picMk id="5" creationId="{13F39DE0-E82C-4855-92D5-5EFEB58D75AB}"/>
          </ac:picMkLst>
        </pc:picChg>
        <pc:picChg chg="del">
          <ac:chgData name="Bruciaferri, Diego" userId="fb15263d-0062-49be-8af0-0ba6b1e1c76c" providerId="ADAL" clId="{FB03C37C-21B5-4A23-8BE8-5160B11595AC}" dt="2021-04-25T16:46:04.770" v="1549" actId="478"/>
          <ac:picMkLst>
            <pc:docMk/>
            <pc:sldMk cId="668223934" sldId="400"/>
            <ac:picMk id="5" creationId="{9586E613-DB6C-4C77-BA83-38637E71CD63}"/>
          </ac:picMkLst>
        </pc:picChg>
        <pc:picChg chg="add mod">
          <ac:chgData name="Bruciaferri, Diego" userId="fb15263d-0062-49be-8af0-0ba6b1e1c76c" providerId="ADAL" clId="{FB03C37C-21B5-4A23-8BE8-5160B11595AC}" dt="2021-04-26T18:10:20.371" v="4494"/>
          <ac:picMkLst>
            <pc:docMk/>
            <pc:sldMk cId="668223934" sldId="400"/>
            <ac:picMk id="5" creationId="{A89AA3DB-CEB3-4F5E-B020-A09105674D75}"/>
          </ac:picMkLst>
        </pc:picChg>
        <pc:picChg chg="add del mod">
          <ac:chgData name="Bruciaferri, Diego" userId="fb15263d-0062-49be-8af0-0ba6b1e1c76c" providerId="ADAL" clId="{FB03C37C-21B5-4A23-8BE8-5160B11595AC}" dt="2021-04-26T18:09:21.332" v="4489"/>
          <ac:picMkLst>
            <pc:docMk/>
            <pc:sldMk cId="668223934" sldId="400"/>
            <ac:picMk id="6" creationId="{F3F5BB52-D587-4C37-BFB1-AAEBA42BBA87}"/>
          </ac:picMkLst>
        </pc:picChg>
        <pc:picChg chg="add mod">
          <ac:chgData name="Bruciaferri, Diego" userId="fb15263d-0062-49be-8af0-0ba6b1e1c76c" providerId="ADAL" clId="{FB03C37C-21B5-4A23-8BE8-5160B11595AC}" dt="2021-04-25T17:02:39.002" v="1870" actId="14100"/>
          <ac:picMkLst>
            <pc:docMk/>
            <pc:sldMk cId="668223934" sldId="400"/>
            <ac:picMk id="13" creationId="{56A3B410-B87E-4DA2-BFA4-EA1FCEB4A84C}"/>
          </ac:picMkLst>
        </pc:picChg>
      </pc:sldChg>
    </pc:docChg>
  </pc:docChgLst>
  <pc:docChgLst>
    <pc:chgData name="Bruciaferri, Diego" userId="fb15263d-0062-49be-8af0-0ba6b1e1c76c" providerId="ADAL" clId="{558A91F9-1570-4AE4-A194-20E1B9975B0E}"/>
    <pc:docChg chg="modSld">
      <pc:chgData name="Bruciaferri, Diego" userId="fb15263d-0062-49be-8af0-0ba6b1e1c76c" providerId="ADAL" clId="{558A91F9-1570-4AE4-A194-20E1B9975B0E}" dt="2021-05-05T06:56:45.976" v="0"/>
      <pc:docMkLst>
        <pc:docMk/>
      </pc:docMkLst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3228087582" sldId="357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3228087582" sldId="357"/>
            <ac:picMk id="9" creationId="{B032D0D2-C40C-401C-A714-4ADF1A6C5054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2126345109" sldId="390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2126345109" sldId="390"/>
            <ac:picMk id="13" creationId="{AC18CD06-D88C-4A7F-9E68-254A019C934A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518485803" sldId="391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518485803" sldId="391"/>
            <ac:picMk id="5" creationId="{886A5BF7-C4B5-4B3E-8DC0-E1A4A98A8B74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1496892439" sldId="392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1496892439" sldId="392"/>
            <ac:picMk id="4" creationId="{C500B369-3282-4BEB-B73D-68602D615C52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3316909560" sldId="393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3316909560" sldId="393"/>
            <ac:picMk id="7" creationId="{AF2FD99E-BC23-47A4-8CAC-41095946A716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2825286200" sldId="394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2825286200" sldId="394"/>
            <ac:picMk id="2" creationId="{831515AE-8439-45EB-B47F-11EAC017B7E4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3008176485" sldId="395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3008176485" sldId="395"/>
            <ac:picMk id="15" creationId="{AA91AAC6-ED62-464D-B9EB-1BD8772AD4E0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1662945099" sldId="396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1662945099" sldId="396"/>
            <ac:picMk id="2" creationId="{A33B5A82-7DA8-42B7-8E74-016D060D4B88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1787277949" sldId="397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1787277949" sldId="397"/>
            <ac:picMk id="3" creationId="{62496103-C86F-48EA-A632-4350D134D379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2695065589" sldId="398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2695065589" sldId="398"/>
            <ac:picMk id="4" creationId="{E97C1587-CB37-46F7-88D2-B3ED52A3895D}"/>
          </ac:picMkLst>
        </pc:picChg>
      </pc:sldChg>
      <pc:sldChg chg="delSp modTransition modAnim">
        <pc:chgData name="Bruciaferri, Diego" userId="fb15263d-0062-49be-8af0-0ba6b1e1c76c" providerId="ADAL" clId="{558A91F9-1570-4AE4-A194-20E1B9975B0E}" dt="2021-05-05T06:56:45.976" v="0"/>
        <pc:sldMkLst>
          <pc:docMk/>
          <pc:sldMk cId="668223934" sldId="400"/>
        </pc:sldMkLst>
        <pc:picChg chg="del">
          <ac:chgData name="Bruciaferri, Diego" userId="fb15263d-0062-49be-8af0-0ba6b1e1c76c" providerId="ADAL" clId="{558A91F9-1570-4AE4-A194-20E1B9975B0E}" dt="2021-05-05T06:56:45.976" v="0"/>
          <ac:picMkLst>
            <pc:docMk/>
            <pc:sldMk cId="668223934" sldId="400"/>
            <ac:picMk id="5" creationId="{A89AA3DB-CEB3-4F5E-B020-A09105674D75}"/>
          </ac:picMkLst>
        </pc:picChg>
      </pc:sldChg>
    </pc:docChg>
  </pc:docChgLst>
  <pc:docChgLst>
    <pc:chgData name="Bruciaferri, Diego" userId="S::diego.bruciaferri@metoffice.gov.uk::fb15263d-0062-49be-8af0-0ba6b1e1c76c" providerId="AD" clId="Web-{BEFD5C40-D898-D202-DE39-18024921F01D}"/>
    <pc:docChg chg="modSld">
      <pc:chgData name="Bruciaferri, Diego" userId="S::diego.bruciaferri@metoffice.gov.uk::fb15263d-0062-49be-8af0-0ba6b1e1c76c" providerId="AD" clId="Web-{BEFD5C40-D898-D202-DE39-18024921F01D}" dt="2021-05-01T07:26:41.105" v="1" actId="14100"/>
      <pc:docMkLst>
        <pc:docMk/>
      </pc:docMkLst>
      <pc:sldChg chg="modSp">
        <pc:chgData name="Bruciaferri, Diego" userId="S::diego.bruciaferri@metoffice.gov.uk::fb15263d-0062-49be-8af0-0ba6b1e1c76c" providerId="AD" clId="Web-{BEFD5C40-D898-D202-DE39-18024921F01D}" dt="2021-05-01T07:26:41.105" v="1" actId="14100"/>
        <pc:sldMkLst>
          <pc:docMk/>
          <pc:sldMk cId="2126345109" sldId="390"/>
        </pc:sldMkLst>
        <pc:picChg chg="mod">
          <ac:chgData name="Bruciaferri, Diego" userId="S::diego.bruciaferri@metoffice.gov.uk::fb15263d-0062-49be-8af0-0ba6b1e1c76c" providerId="AD" clId="Web-{BEFD5C40-D898-D202-DE39-18024921F01D}" dt="2021-05-01T07:26:41.105" v="1" actId="14100"/>
          <ac:picMkLst>
            <pc:docMk/>
            <pc:sldMk cId="2126345109" sldId="390"/>
            <ac:picMk id="13" creationId="{AC18CD06-D88C-4A7F-9E68-254A019C93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6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9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3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4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BBBDB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359B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E4745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55C6B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04" y="2627841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www.metoffice.gov.uk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59" r:id="rId3"/>
    <p:sldLayoutId id="2147483681" r:id="rId4"/>
    <p:sldLayoutId id="2147483684" r:id="rId5"/>
    <p:sldLayoutId id="2147483682" r:id="rId6"/>
    <p:sldLayoutId id="2147483685" r:id="rId7"/>
    <p:sldLayoutId id="2147483660" r:id="rId8"/>
    <p:sldLayoutId id="2147483662" r:id="rId9"/>
    <p:sldLayoutId id="2147483670" r:id="rId10"/>
    <p:sldLayoutId id="2147483669" r:id="rId11"/>
    <p:sldLayoutId id="2147483668" r:id="rId12"/>
    <p:sldLayoutId id="2147483664" r:id="rId13"/>
    <p:sldLayoutId id="2147483671" r:id="rId14"/>
    <p:sldLayoutId id="2147483665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72C376F-605E-414D-B1DF-92F1FA0CE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42" y="1264034"/>
            <a:ext cx="3842238" cy="1108417"/>
          </a:xfrm>
        </p:spPr>
        <p:txBody>
          <a:bodyPr>
            <a:noAutofit/>
          </a:bodyPr>
          <a:lstStyle/>
          <a:p>
            <a:br>
              <a:rPr lang="en-GB" dirty="0"/>
            </a:br>
            <a:r>
              <a:rPr lang="en-US" b="1" dirty="0" err="1"/>
              <a:t>pyDOMCFG</a:t>
            </a:r>
            <a:r>
              <a:rPr lang="en-US" b="1" dirty="0"/>
              <a:t> code structure v0.0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4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C946-5B36-44B7-BD2E-5AA63236FCB5}"/>
              </a:ext>
            </a:extLst>
          </p:cNvPr>
          <p:cNvSpPr txBox="1"/>
          <p:nvPr/>
        </p:nvSpPr>
        <p:spPr>
          <a:xfrm>
            <a:off x="329836" y="786533"/>
            <a:ext cx="8484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pyDOMCFG</a:t>
            </a:r>
            <a:r>
              <a:rPr lang="en-GB" sz="2400" b="1" dirty="0"/>
              <a:t>/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docs/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pydomcfg</a:t>
            </a:r>
            <a:r>
              <a:rPr lang="en-GB" sz="2400" b="1" dirty="0"/>
              <a:t>/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dirty="0"/>
              <a:t>generate_mesh.py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b="1" dirty="0" err="1"/>
              <a:t>domoce</a:t>
            </a:r>
            <a:r>
              <a:rPr lang="en-GB" sz="2400" b="1" dirty="0"/>
              <a:t>/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b="1" dirty="0" err="1"/>
              <a:t>domhgr</a:t>
            </a:r>
            <a:r>
              <a:rPr lang="en-GB" sz="2400" b="1" dirty="0"/>
              <a:t>/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b="1" dirty="0" err="1"/>
              <a:t>domzgr</a:t>
            </a:r>
            <a:r>
              <a:rPr lang="en-GB" sz="2400" b="1" dirty="0"/>
              <a:t>/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/>
              <a:t>data/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/>
              <a:t>tests/ </a:t>
            </a:r>
            <a:r>
              <a:rPr lang="en-GB" sz="2400" dirty="0"/>
              <a:t>(James thinks about datasets to use for testing)</a:t>
            </a:r>
          </a:p>
        </p:txBody>
      </p:sp>
    </p:spTree>
    <p:extLst>
      <p:ext uri="{BB962C8B-B14F-4D97-AF65-F5344CB8AC3E}">
        <p14:creationId xmlns:p14="http://schemas.microsoft.com/office/powerpoint/2010/main" val="5184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C946-5B36-44B7-BD2E-5AA63236FCB5}"/>
              </a:ext>
            </a:extLst>
          </p:cNvPr>
          <p:cNvSpPr txBox="1"/>
          <p:nvPr/>
        </p:nvSpPr>
        <p:spPr>
          <a:xfrm>
            <a:off x="59536" y="465296"/>
            <a:ext cx="9175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domoce</a:t>
            </a:r>
            <a:r>
              <a:rPr lang="en-GB" sz="2800" dirty="0"/>
              <a:t>/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400" b="1" dirty="0"/>
              <a:t>grd_obj.py</a:t>
            </a:r>
            <a:r>
              <a:rPr lang="en-GB" sz="1400" dirty="0"/>
              <a:t>: initialise and define grid object’s properties and methods. (Mattia starts to think about this)	     </a:t>
            </a:r>
          </a:p>
          <a:p>
            <a:pPr lvl="1"/>
            <a:r>
              <a:rPr lang="en-GB" sz="1400" dirty="0"/>
              <a:t>                              Methods include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GB" sz="1400" dirty="0" err="1"/>
              <a:t>obj.set_par</a:t>
            </a:r>
            <a:r>
              <a:rPr lang="en-GB" sz="1400" dirty="0"/>
              <a:t>()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GB" sz="1400" dirty="0" err="1"/>
              <a:t>obj.gen_hgr</a:t>
            </a:r>
            <a:r>
              <a:rPr lang="en-GB" sz="1400" dirty="0"/>
              <a:t>()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GB" sz="1400" dirty="0" err="1"/>
              <a:t>obj.gen_zgr</a:t>
            </a:r>
            <a:r>
              <a:rPr lang="en-GB" sz="1400" dirty="0"/>
              <a:t>()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GB" sz="1400" dirty="0" err="1"/>
              <a:t>obj.gen_msk</a:t>
            </a:r>
            <a:r>
              <a:rPr lang="en-GB" sz="1400" dirty="0"/>
              <a:t>()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GB" sz="1400" dirty="0" err="1"/>
              <a:t>obj.wri_dom</a:t>
            </a:r>
            <a:r>
              <a:rPr lang="en-GB" sz="1400" dirty="0"/>
              <a:t>()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400" b="1" dirty="0"/>
              <a:t>set_par.py: </a:t>
            </a:r>
            <a:r>
              <a:rPr lang="en-US" sz="1400" dirty="0"/>
              <a:t>functions used by mesh </a:t>
            </a:r>
            <a:r>
              <a:rPr lang="en-US" sz="1400" dirty="0" err="1"/>
              <a:t>obj.set_par</a:t>
            </a:r>
            <a:r>
              <a:rPr lang="en-US" sz="1400" dirty="0"/>
              <a:t>() method to set input (</a:t>
            </a:r>
            <a:r>
              <a:rPr lang="en-US" sz="1400" dirty="0">
                <a:solidFill>
                  <a:srgbClr val="FF0000"/>
                </a:solidFill>
              </a:rPr>
              <a:t>NOT PRIORITY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                             parameters by reading input </a:t>
            </a:r>
            <a:r>
              <a:rPr lang="en-US" sz="1400" dirty="0" err="1"/>
              <a:t>namelists</a:t>
            </a:r>
            <a:r>
              <a:rPr lang="en-US" sz="1400" dirty="0"/>
              <a:t> and/or manually </a:t>
            </a:r>
          </a:p>
          <a:p>
            <a:pPr lvl="1"/>
            <a:r>
              <a:rPr lang="en-US" sz="1400" dirty="0"/>
              <a:t>                             initialize mesh properties -&gt; </a:t>
            </a:r>
            <a:r>
              <a:rPr lang="en-US" sz="1400" dirty="0">
                <a:solidFill>
                  <a:srgbClr val="FF0000"/>
                </a:solidFill>
              </a:rPr>
              <a:t>in this way I think we can use Mattia’s idea, isn’t it?</a:t>
            </a:r>
          </a:p>
          <a:p>
            <a:pPr lvl="1"/>
            <a:endParaRPr lang="en-GB" sz="1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400" b="1" dirty="0"/>
              <a:t>gen_msk.py: </a:t>
            </a:r>
            <a:r>
              <a:rPr lang="en-US" sz="1400" dirty="0"/>
              <a:t>functions used by mesh </a:t>
            </a:r>
            <a:r>
              <a:rPr lang="en-US" sz="1400" dirty="0" err="1"/>
              <a:t>obj.gen_msk</a:t>
            </a:r>
            <a:r>
              <a:rPr lang="en-US" sz="1400" dirty="0"/>
              <a:t>() method to create the </a:t>
            </a:r>
          </a:p>
          <a:p>
            <a:pPr lvl="1"/>
            <a:r>
              <a:rPr lang="en-US" sz="1400" dirty="0"/>
              <a:t>                                land-sea model mask </a:t>
            </a:r>
          </a:p>
          <a:p>
            <a:pPr lvl="1"/>
            <a:endParaRPr lang="en-GB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400" b="1" dirty="0"/>
              <a:t>iom.py: </a:t>
            </a:r>
            <a:r>
              <a:rPr lang="en-GB" sz="1400" dirty="0"/>
              <a:t>general functions to read and write </a:t>
            </a:r>
            <a:r>
              <a:rPr lang="en-GB" sz="1400" dirty="0" err="1"/>
              <a:t>nc</a:t>
            </a:r>
            <a:r>
              <a:rPr lang="en-GB" sz="1400" dirty="0"/>
              <a:t> files – used by many other (</a:t>
            </a:r>
            <a:r>
              <a:rPr lang="en-GB" sz="1400" dirty="0">
                <a:solidFill>
                  <a:srgbClr val="FF0000"/>
                </a:solidFill>
              </a:rPr>
              <a:t>NOT NEEDED if XARRAY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                       modules, including mesh </a:t>
            </a:r>
            <a:r>
              <a:rPr lang="en-GB" sz="1400" dirty="0" err="1"/>
              <a:t>obj.wri_dom</a:t>
            </a:r>
            <a:r>
              <a:rPr lang="en-GB" sz="1400" dirty="0"/>
              <a:t>() method</a:t>
            </a:r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3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C946-5B36-44B7-BD2E-5AA63236FCB5}"/>
              </a:ext>
            </a:extLst>
          </p:cNvPr>
          <p:cNvSpPr txBox="1"/>
          <p:nvPr/>
        </p:nvSpPr>
        <p:spPr>
          <a:xfrm>
            <a:off x="286629" y="545130"/>
            <a:ext cx="87729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domhgr</a:t>
            </a:r>
            <a:r>
              <a:rPr lang="en-GB" sz="2800" dirty="0"/>
              <a:t>/ (</a:t>
            </a:r>
            <a:r>
              <a:rPr lang="en-GB" sz="2800" dirty="0">
                <a:solidFill>
                  <a:srgbClr val="FF0000"/>
                </a:solidFill>
              </a:rPr>
              <a:t>not a priority</a:t>
            </a:r>
            <a:r>
              <a:rPr lang="en-GB" sz="2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gen_hgr.py</a:t>
            </a:r>
            <a:r>
              <a:rPr lang="en-GB" sz="1400" dirty="0"/>
              <a:t>: module with functions to read or generate horizontal grids – used by mesh </a:t>
            </a:r>
          </a:p>
          <a:p>
            <a:pPr lvl="1"/>
            <a:r>
              <a:rPr lang="en-GB" sz="1400" dirty="0"/>
              <a:t>                           </a:t>
            </a:r>
            <a:r>
              <a:rPr lang="en-GB" sz="1400" dirty="0" err="1"/>
              <a:t>obj.gen_hgr</a:t>
            </a:r>
            <a:r>
              <a:rPr lang="en-GB" sz="1400" dirty="0"/>
              <a:t>() method.</a:t>
            </a:r>
          </a:p>
          <a:p>
            <a:pPr lvl="1"/>
            <a:endParaRPr lang="en-GB" sz="1400" dirty="0"/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GB" sz="1400" dirty="0"/>
              <a:t>If the horizontal grid is </a:t>
            </a:r>
            <a:r>
              <a:rPr lang="en-GB" sz="1400" u="sng" dirty="0"/>
              <a:t>read</a:t>
            </a:r>
            <a:r>
              <a:rPr lang="en-GB" sz="1400" dirty="0"/>
              <a:t> in input, functions in module domoce/iom.py are used.</a:t>
            </a:r>
          </a:p>
          <a:p>
            <a:pPr lvl="3"/>
            <a:endParaRPr lang="en-GB" sz="1400" dirty="0"/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GB" sz="1400" dirty="0"/>
              <a:t>If the user wants to </a:t>
            </a:r>
            <a:r>
              <a:rPr lang="en-GB" sz="1400" u="sng" dirty="0"/>
              <a:t>create</a:t>
            </a:r>
            <a:r>
              <a:rPr lang="en-GB" sz="1400" dirty="0"/>
              <a:t> a general curvilinear grid, functions included in module curv.py will be used. </a:t>
            </a:r>
          </a:p>
          <a:p>
            <a:pPr lvl="3"/>
            <a:endParaRPr lang="en-GB" sz="1400" dirty="0"/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GB" sz="1400" dirty="0"/>
              <a:t>If the user wants to </a:t>
            </a:r>
            <a:r>
              <a:rPr lang="en-GB" sz="1400" u="sng" dirty="0"/>
              <a:t>create</a:t>
            </a:r>
            <a:r>
              <a:rPr lang="en-GB" sz="1400" dirty="0"/>
              <a:t> an orca grid, functions included in module orca.py will be used.</a:t>
            </a:r>
          </a:p>
          <a:p>
            <a:pPr lvl="3"/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curv.py: </a:t>
            </a:r>
            <a:r>
              <a:rPr lang="en-US" sz="1400" dirty="0"/>
              <a:t>functions to generate </a:t>
            </a:r>
            <a:r>
              <a:rPr lang="en-GB" sz="1400" dirty="0"/>
              <a:t>a general curvilinear grid. </a:t>
            </a:r>
          </a:p>
          <a:p>
            <a:pPr lvl="3"/>
            <a:r>
              <a:rPr lang="en-GB" sz="1400" dirty="0"/>
              <a:t>  N.B. regular geographical grids or cartesian grids can be </a:t>
            </a:r>
          </a:p>
          <a:p>
            <a:pPr lvl="3"/>
            <a:r>
              <a:rPr lang="en-GB" sz="1400" dirty="0"/>
              <a:t>  considered a special case of general curvilinear grid.</a:t>
            </a:r>
          </a:p>
          <a:p>
            <a:pPr lvl="3"/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orca.py: </a:t>
            </a:r>
            <a:r>
              <a:rPr lang="en-GB" sz="1400" dirty="0"/>
              <a:t>functions to generate orca grids.</a:t>
            </a:r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0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C946-5B36-44B7-BD2E-5AA63236FCB5}"/>
              </a:ext>
            </a:extLst>
          </p:cNvPr>
          <p:cNvSpPr txBox="1"/>
          <p:nvPr/>
        </p:nvSpPr>
        <p:spPr>
          <a:xfrm>
            <a:off x="232115" y="766693"/>
            <a:ext cx="88204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domzgr</a:t>
            </a:r>
            <a:r>
              <a:rPr lang="en-GB" sz="2800" dirty="0"/>
              <a:t>/ </a:t>
            </a:r>
          </a:p>
          <a:p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gen_zgr.py</a:t>
            </a:r>
            <a:r>
              <a:rPr lang="en-GB" sz="1400" dirty="0"/>
              <a:t>: module with functions to generate vertical grids – used by mesh </a:t>
            </a:r>
            <a:r>
              <a:rPr lang="en-GB" sz="1400" dirty="0" err="1"/>
              <a:t>obj.gen_zgr</a:t>
            </a:r>
            <a:r>
              <a:rPr lang="en-GB" sz="1400" dirty="0"/>
              <a:t>() method.</a:t>
            </a:r>
          </a:p>
          <a:p>
            <a:pPr lvl="1"/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bat.py: </a:t>
            </a:r>
            <a:r>
              <a:rPr lang="en-GB" sz="1400" dirty="0"/>
              <a:t>module with functions to generate model bathymetry and envelopes. </a:t>
            </a:r>
            <a:r>
              <a:rPr lang="en-GB" sz="1400" dirty="0">
                <a:solidFill>
                  <a:srgbClr val="FF0000"/>
                </a:solidFill>
              </a:rPr>
              <a:t>(not a priority)</a:t>
            </a:r>
            <a:endParaRPr lang="en-GB" sz="14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zco.py: </a:t>
            </a:r>
            <a:r>
              <a:rPr lang="en-US" sz="1400" dirty="0"/>
              <a:t>functions to generate </a:t>
            </a:r>
            <a:r>
              <a:rPr lang="en-GB" sz="1400" dirty="0"/>
              <a:t>a NEMO geopotential levels vertical grid. (Diego starts conversion this)</a:t>
            </a: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sco.py: </a:t>
            </a:r>
            <a:r>
              <a:rPr lang="en-GB" sz="1400" dirty="0"/>
              <a:t>functions to generate s-levels vertical grids. Includes sh94, sf12, mi96 stretching functions.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hsz.py: </a:t>
            </a:r>
            <a:r>
              <a:rPr lang="en-GB" sz="1400" dirty="0"/>
              <a:t>functions to generate James’ hybrid s-z vertical grids.</a:t>
            </a: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mes.py: </a:t>
            </a:r>
            <a:r>
              <a:rPr lang="en-GB" sz="1400" dirty="0"/>
              <a:t>functions to generate Multi-Envelope s-levels vertical grids.</a:t>
            </a: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pst.py: </a:t>
            </a:r>
            <a:r>
              <a:rPr lang="en-GB" sz="1400" dirty="0"/>
              <a:t>functions to generate partial steps – general enough to work with all vert. </a:t>
            </a:r>
            <a:r>
              <a:rPr lang="en-GB" sz="1400" dirty="0" err="1"/>
              <a:t>coord</a:t>
            </a:r>
            <a:r>
              <a:rPr lang="en-GB" sz="1400" dirty="0"/>
              <a:t>. systems. </a:t>
            </a:r>
            <a:r>
              <a:rPr lang="en-GB" sz="1400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5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7C946-5B36-44B7-BD2E-5AA63236FCB5}"/>
              </a:ext>
            </a:extLst>
          </p:cNvPr>
          <p:cNvSpPr txBox="1"/>
          <p:nvPr/>
        </p:nvSpPr>
        <p:spPr>
          <a:xfrm>
            <a:off x="184638" y="650629"/>
            <a:ext cx="359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generate_grid.py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3FA8-E443-40BF-852B-FECB1DA80AD4}"/>
              </a:ext>
            </a:extLst>
          </p:cNvPr>
          <p:cNvSpPr txBox="1"/>
          <p:nvPr/>
        </p:nvSpPr>
        <p:spPr>
          <a:xfrm>
            <a:off x="241787" y="1353550"/>
            <a:ext cx="8660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Script which will take in input the path of </a:t>
            </a:r>
            <a:r>
              <a:rPr lang="en-GB" dirty="0" err="1"/>
              <a:t>namelist</a:t>
            </a:r>
            <a:r>
              <a:rPr lang="en-GB" dirty="0"/>
              <a:t> and input files and will automatically generate a consistent domain_cfg.nc files -&gt; should do what  domain.f90 does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script used by average users who do not want spend time in coding to setup their domain.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Template for more experienced user to show how to use properly the software and its capability.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8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D14F082-2462-470F-AD03-C4C8B5397AB1}" vid="{E24BC3AF-8F2F-4D36-BBA7-A7888A2965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963C5F6F042EE741B2088D16BA7FF332" ma:contentTypeVersion="0" ma:contentTypeDescription="Create a new folder." ma:contentTypeScope="" ma:versionID="1299e6a18849ef1071dd8d74be0582c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6c1f134535a5987f8506c273f35564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7B201A-9555-4FA7-BAC5-3E67D3CFB8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2EA31-3A9C-4E40-8A91-0D5187FED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BD1F6-91C3-4A38-8FFC-56DD4FC2B3B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1.Met_Office_PowerPoint_Template</Template>
  <TotalTime>1243</TotalTime>
  <Words>565</Words>
  <Application>Microsoft Office PowerPoint</Application>
  <PresentationFormat>On-screen Show (16:9)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 pyDOMCFG code structure v0.0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vertical discretization scheme on the accuracy of a model of the European north-west shelf</dc:title>
  <dc:creator>Bruciaferri, Diego</dc:creator>
  <cp:lastModifiedBy>Bruciaferri, Diego</cp:lastModifiedBy>
  <cp:revision>41</cp:revision>
  <dcterms:created xsi:type="dcterms:W3CDTF">2021-04-15T16:25:02Z</dcterms:created>
  <dcterms:modified xsi:type="dcterms:W3CDTF">2021-05-28T13:57:50Z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0x012000963C5F6F042EE741B2088D16BA7FF332</vt:lpwstr>
  </property>
  <property fmtid="{D5CDD505-2E9C-101B-9397-08002B2CF9AE}" pid="3" name="Order">
    <vt:r8>4814700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